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1" r:id="rId3"/>
    <p:sldMasterId id="2147483698" r:id="rId4"/>
  </p:sldMasterIdLst>
  <p:notesMasterIdLst>
    <p:notesMasterId r:id="rId22"/>
  </p:notesMasterIdLst>
  <p:sldIdLst>
    <p:sldId id="256" r:id="rId5"/>
    <p:sldId id="427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585" r:id="rId18"/>
    <p:sldId id="4276" r:id="rId19"/>
    <p:sldId id="880" r:id="rId20"/>
    <p:sldId id="277" r:id="rId2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43E7D-7FB8-4780-A97D-23BF52FFA2B6}" type="datetimeFigureOut">
              <a:rPr lang="id-ID" smtClean="0"/>
              <a:t>02/12/2019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66120-2A59-4DB8-BC92-0E03A9DC356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4533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b8c29f66f_2_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6b8c29f66f_2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Light" charset="0"/>
                <a:ea typeface="+mn-ea"/>
                <a:cs typeface="+mn-cs"/>
              </a:rPr>
              <a:pPr marL="0" marR="0" lvl="0" indent="0" algn="r" defTabSz="182843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 Light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307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b8c29f66f_2_5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6b8c29f66f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88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7A84-C715-4EE9-B3FC-A8DC1866E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50792-779B-44A3-AC1F-651BA1F4D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F8E4C-45BF-44AB-A27B-7A77FADC1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981A2-5096-4BA4-95BD-C9221A8AFF77}" type="datetimeFigureOut">
              <a:rPr lang="id-ID" smtClean="0"/>
              <a:t>02/12/2019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04E4A-EB1F-4091-941C-309D1C8D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FE910-891D-4BC3-915D-F74D40A9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4324-CB8D-4F4B-8BD6-77B8D33E127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3779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35D2-51FE-409C-B39C-2A11C3DF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E498E9-1CF3-4974-B682-87DF5F1B0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169A8-1876-460E-94D6-6557D5B6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981A2-5096-4BA4-95BD-C9221A8AFF77}" type="datetimeFigureOut">
              <a:rPr lang="id-ID" smtClean="0"/>
              <a:t>02/12/2019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78676-0AE2-490A-A5C1-0D0496B3A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5A458-F445-4656-8154-E33A954C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4324-CB8D-4F4B-8BD6-77B8D33E127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406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3D55E7-F84A-42A0-AEA4-B25DC381B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7C605A-76F8-42D6-885E-DF95B7004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ADE42-08F9-4DE4-BDDD-904A058ED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981A2-5096-4BA4-95BD-C9221A8AFF77}" type="datetimeFigureOut">
              <a:rPr lang="id-ID" smtClean="0"/>
              <a:t>02/12/2019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55BC5-0786-40A6-8F9E-E44F83779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1F2DF-EBDA-4FE6-BDCC-05F6D958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4324-CB8D-4F4B-8BD6-77B8D33E127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8473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287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EE21572-23F1-41C8-B217-35718EC117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51246" y="685800"/>
            <a:ext cx="3486814" cy="3445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61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81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3934" y="0"/>
            <a:ext cx="721230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61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98341" y="729762"/>
            <a:ext cx="10793659" cy="6128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31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D0768E53-9961-4E86-91DE-D40A1023A6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36834" y="600075"/>
            <a:ext cx="5156927" cy="56721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03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781" y="600075"/>
            <a:ext cx="5796373" cy="6257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885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50780" y="600075"/>
            <a:ext cx="5796373" cy="6257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9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07F7-A62F-4245-AABD-DC794309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69B22-E954-4B33-B711-D8C40995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09196-CA31-4A3C-9AC1-91D542382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981A2-5096-4BA4-95BD-C9221A8AFF77}" type="datetimeFigureOut">
              <a:rPr lang="id-ID" smtClean="0"/>
              <a:t>02/12/2019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5C99C-5CB2-48D0-8179-6EAF5EFD1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585AE-8DBB-46FE-ABC8-5038ED25F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4324-CB8D-4F4B-8BD6-77B8D33E127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0110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04038" y="-1"/>
            <a:ext cx="5654030" cy="33059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B221482F-57AA-4143-9942-07B2DF2C2C0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04038" y="3552094"/>
            <a:ext cx="5654030" cy="33059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29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4573" y="0"/>
            <a:ext cx="5959721" cy="60886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43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F7238B-0FC8-4379-B3E8-C373B9696C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20372" y="2145323"/>
            <a:ext cx="2365747" cy="2365131"/>
          </a:xfrm>
          <a:custGeom>
            <a:avLst/>
            <a:gdLst>
              <a:gd name="connsiteX0" fmla="*/ 2365131 w 4730262"/>
              <a:gd name="connsiteY0" fmla="*/ 0 h 4730262"/>
              <a:gd name="connsiteX1" fmla="*/ 4730262 w 4730262"/>
              <a:gd name="connsiteY1" fmla="*/ 2365131 h 4730262"/>
              <a:gd name="connsiteX2" fmla="*/ 2365131 w 4730262"/>
              <a:gd name="connsiteY2" fmla="*/ 4730262 h 4730262"/>
              <a:gd name="connsiteX3" fmla="*/ 0 w 4730262"/>
              <a:gd name="connsiteY3" fmla="*/ 2365131 h 4730262"/>
              <a:gd name="connsiteX4" fmla="*/ 2365131 w 4730262"/>
              <a:gd name="connsiteY4" fmla="*/ 0 h 473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0262" h="4730262">
                <a:moveTo>
                  <a:pt x="2365131" y="0"/>
                </a:moveTo>
                <a:cubicBezTo>
                  <a:pt x="3671357" y="0"/>
                  <a:pt x="4730262" y="1058905"/>
                  <a:pt x="4730262" y="2365131"/>
                </a:cubicBezTo>
                <a:cubicBezTo>
                  <a:pt x="4730262" y="3671357"/>
                  <a:pt x="3671357" y="4730262"/>
                  <a:pt x="2365131" y="4730262"/>
                </a:cubicBezTo>
                <a:cubicBezTo>
                  <a:pt x="1058905" y="4730262"/>
                  <a:pt x="0" y="3671357"/>
                  <a:pt x="0" y="2365131"/>
                </a:cubicBezTo>
                <a:cubicBezTo>
                  <a:pt x="0" y="1058905"/>
                  <a:pt x="1058905" y="0"/>
                  <a:pt x="23651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F1F737E-21CC-4BF1-B405-96B7EB0C3D1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37525" y="2145323"/>
            <a:ext cx="2365747" cy="2365131"/>
          </a:xfrm>
          <a:custGeom>
            <a:avLst/>
            <a:gdLst>
              <a:gd name="connsiteX0" fmla="*/ 2365131 w 4730262"/>
              <a:gd name="connsiteY0" fmla="*/ 0 h 4730262"/>
              <a:gd name="connsiteX1" fmla="*/ 4730262 w 4730262"/>
              <a:gd name="connsiteY1" fmla="*/ 2365131 h 4730262"/>
              <a:gd name="connsiteX2" fmla="*/ 2365131 w 4730262"/>
              <a:gd name="connsiteY2" fmla="*/ 4730262 h 4730262"/>
              <a:gd name="connsiteX3" fmla="*/ 0 w 4730262"/>
              <a:gd name="connsiteY3" fmla="*/ 2365131 h 4730262"/>
              <a:gd name="connsiteX4" fmla="*/ 2365131 w 4730262"/>
              <a:gd name="connsiteY4" fmla="*/ 0 h 473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0262" h="4730262">
                <a:moveTo>
                  <a:pt x="2365131" y="0"/>
                </a:moveTo>
                <a:cubicBezTo>
                  <a:pt x="3671357" y="0"/>
                  <a:pt x="4730262" y="1058905"/>
                  <a:pt x="4730262" y="2365131"/>
                </a:cubicBezTo>
                <a:cubicBezTo>
                  <a:pt x="4730262" y="3671357"/>
                  <a:pt x="3671357" y="4730262"/>
                  <a:pt x="2365131" y="4730262"/>
                </a:cubicBezTo>
                <a:cubicBezTo>
                  <a:pt x="1058905" y="4730262"/>
                  <a:pt x="0" y="3671357"/>
                  <a:pt x="0" y="2365131"/>
                </a:cubicBezTo>
                <a:cubicBezTo>
                  <a:pt x="0" y="1058905"/>
                  <a:pt x="1058905" y="0"/>
                  <a:pt x="23651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C50DAA-698B-4EB4-97EF-03C953E927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2065" y="2145323"/>
            <a:ext cx="2365747" cy="2365131"/>
          </a:xfrm>
          <a:custGeom>
            <a:avLst/>
            <a:gdLst>
              <a:gd name="connsiteX0" fmla="*/ 2365131 w 4730262"/>
              <a:gd name="connsiteY0" fmla="*/ 0 h 4730262"/>
              <a:gd name="connsiteX1" fmla="*/ 4730262 w 4730262"/>
              <a:gd name="connsiteY1" fmla="*/ 2365131 h 4730262"/>
              <a:gd name="connsiteX2" fmla="*/ 2365131 w 4730262"/>
              <a:gd name="connsiteY2" fmla="*/ 4730262 h 4730262"/>
              <a:gd name="connsiteX3" fmla="*/ 0 w 4730262"/>
              <a:gd name="connsiteY3" fmla="*/ 2365131 h 4730262"/>
              <a:gd name="connsiteX4" fmla="*/ 2365131 w 4730262"/>
              <a:gd name="connsiteY4" fmla="*/ 0 h 473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0262" h="4730262">
                <a:moveTo>
                  <a:pt x="2365131" y="0"/>
                </a:moveTo>
                <a:cubicBezTo>
                  <a:pt x="3671357" y="0"/>
                  <a:pt x="4730262" y="1058905"/>
                  <a:pt x="4730262" y="2365131"/>
                </a:cubicBezTo>
                <a:cubicBezTo>
                  <a:pt x="4730262" y="3671357"/>
                  <a:pt x="3671357" y="4730262"/>
                  <a:pt x="2365131" y="4730262"/>
                </a:cubicBezTo>
                <a:cubicBezTo>
                  <a:pt x="1058905" y="4730262"/>
                  <a:pt x="0" y="3671357"/>
                  <a:pt x="0" y="2365131"/>
                </a:cubicBezTo>
                <a:cubicBezTo>
                  <a:pt x="0" y="1058905"/>
                  <a:pt x="1058905" y="0"/>
                  <a:pt x="23651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47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2E45825-7EEE-4AC8-B10D-A760E4E727A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641567" cy="4000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950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1A0BB1C-E928-49DD-BC0D-1C87CF28EB2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552021" y="0"/>
            <a:ext cx="9641567" cy="4000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365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2E45825-7EEE-4AC8-B10D-A760E4E727A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641567" cy="4000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541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1A0BB1C-E928-49DD-BC0D-1C87CF28EB2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552021" y="0"/>
            <a:ext cx="9641567" cy="4000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93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2E45825-7EEE-4AC8-B10D-A760E4E727A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5260" y="0"/>
            <a:ext cx="11726741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970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C2E45825-7EEE-4AC8-B10D-A760E4E727A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04261" y="4501659"/>
            <a:ext cx="2704661" cy="17760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BD728301-AD22-40D7-94D4-5AF0CA6D999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68780" y="4501660"/>
            <a:ext cx="2704661" cy="17760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192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6F842D3-6273-40E3-B787-7B653E9F9A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5629" y="527539"/>
            <a:ext cx="11336370" cy="388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59119" y="2121781"/>
            <a:ext cx="1850836" cy="3267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78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800EB-EA66-4244-BEC0-7F9389C4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BAE40-9B57-4234-8B10-8936D4C4B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8CB13-42F1-44BC-860E-466C647A0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981A2-5096-4BA4-95BD-C9221A8AFF77}" type="datetimeFigureOut">
              <a:rPr lang="id-ID" smtClean="0"/>
              <a:t>02/12/2019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E423-F975-447B-848E-EA1B80B17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174DC-76CC-4B9D-808A-54EBB05F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4324-CB8D-4F4B-8BD6-77B8D33E127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82460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ABA004E6-25F8-41DF-8AB5-78EA290700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55629" y="527539"/>
            <a:ext cx="11336370" cy="38859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975781" y="1637110"/>
            <a:ext cx="5632360" cy="35406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690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AF8D21A-6CCE-CD43-8AE8-35782B027F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57455" y="1727070"/>
            <a:ext cx="2382502" cy="34940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034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70067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Section Header">
  <p:cSld name="5_Section 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>
            <a:spLocks noGrp="1"/>
          </p:cNvSpPr>
          <p:nvPr>
            <p:ph type="pic" idx="2"/>
          </p:nvPr>
        </p:nvSpPr>
        <p:spPr>
          <a:xfrm>
            <a:off x="3292989" y="2506220"/>
            <a:ext cx="3377399" cy="346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5628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ection Header">
  <p:cSld name="6_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>
            <a:spLocks noGrp="1"/>
          </p:cNvSpPr>
          <p:nvPr>
            <p:ph type="pic" idx="2"/>
          </p:nvPr>
        </p:nvSpPr>
        <p:spPr>
          <a:xfrm>
            <a:off x="740231" y="740228"/>
            <a:ext cx="10711539" cy="5377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11631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594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>
            <a:spLocks noGrp="1"/>
          </p:cNvSpPr>
          <p:nvPr>
            <p:ph type="pic" idx="2"/>
          </p:nvPr>
        </p:nvSpPr>
        <p:spPr>
          <a:xfrm>
            <a:off x="1219201" y="1818710"/>
            <a:ext cx="3143249" cy="2361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3"/>
          </p:nvPr>
        </p:nvSpPr>
        <p:spPr>
          <a:xfrm>
            <a:off x="4524376" y="1818710"/>
            <a:ext cx="3143249" cy="2361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8"/>
          <p:cNvSpPr>
            <a:spLocks noGrp="1"/>
          </p:cNvSpPr>
          <p:nvPr>
            <p:ph type="pic" idx="4"/>
          </p:nvPr>
        </p:nvSpPr>
        <p:spPr>
          <a:xfrm>
            <a:off x="7829552" y="1818710"/>
            <a:ext cx="3143249" cy="2361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1067" b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838200" y="476885"/>
            <a:ext cx="10515600" cy="61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01891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>
            <a:spLocks noGrp="1"/>
          </p:cNvSpPr>
          <p:nvPr>
            <p:ph type="pic" idx="2"/>
          </p:nvPr>
        </p:nvSpPr>
        <p:spPr>
          <a:xfrm>
            <a:off x="837554" y="835009"/>
            <a:ext cx="10516247" cy="4981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27090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>
            <a:spLocks noGrp="1"/>
          </p:cNvSpPr>
          <p:nvPr>
            <p:ph type="pic" idx="2"/>
          </p:nvPr>
        </p:nvSpPr>
        <p:spPr>
          <a:xfrm>
            <a:off x="4638676" y="1702052"/>
            <a:ext cx="2914649" cy="291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0"/>
          <p:cNvSpPr>
            <a:spLocks noGrp="1"/>
          </p:cNvSpPr>
          <p:nvPr>
            <p:ph type="pic" idx="3"/>
          </p:nvPr>
        </p:nvSpPr>
        <p:spPr>
          <a:xfrm>
            <a:off x="7877176" y="1702052"/>
            <a:ext cx="2914649" cy="291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0"/>
          <p:cNvSpPr>
            <a:spLocks noGrp="1"/>
          </p:cNvSpPr>
          <p:nvPr>
            <p:ph type="pic" idx="4"/>
          </p:nvPr>
        </p:nvSpPr>
        <p:spPr>
          <a:xfrm>
            <a:off x="1400176" y="1702052"/>
            <a:ext cx="2914649" cy="291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1067" b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838200" y="476885"/>
            <a:ext cx="10515600" cy="61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48177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1067" b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title"/>
          </p:nvPr>
        </p:nvSpPr>
        <p:spPr>
          <a:xfrm>
            <a:off x="838200" y="476885"/>
            <a:ext cx="10515600" cy="61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1982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14F72-5994-4E73-AF8F-17392ACEE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22440-F6CF-4102-A1FF-40615A153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FE189-C8AB-4D5C-BBEF-A4B6C8A1F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EF498-2BE6-4F4D-A7A1-46FDDA91E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981A2-5096-4BA4-95BD-C9221A8AFF77}" type="datetimeFigureOut">
              <a:rPr lang="id-ID" smtClean="0"/>
              <a:t>02/12/2019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1C95A-4BB1-49A1-BDAE-3678D59BC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03CB1-E56E-41EB-8BE5-43BAC954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4324-CB8D-4F4B-8BD6-77B8D33E127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67733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1067" b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>
            <a:off x="838200" y="476885"/>
            <a:ext cx="10515600" cy="61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>
            <a:spLocks noGrp="1"/>
          </p:cNvSpPr>
          <p:nvPr>
            <p:ph type="pic" idx="2"/>
          </p:nvPr>
        </p:nvSpPr>
        <p:spPr>
          <a:xfrm>
            <a:off x="1524001" y="1818709"/>
            <a:ext cx="4513943" cy="385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32120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>
            <a:spLocks noGrp="1"/>
          </p:cNvSpPr>
          <p:nvPr>
            <p:ph type="pic" idx="2"/>
          </p:nvPr>
        </p:nvSpPr>
        <p:spPr>
          <a:xfrm>
            <a:off x="8853488" y="2000251"/>
            <a:ext cx="2028824" cy="186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1067" b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476885"/>
            <a:ext cx="10515600" cy="61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>
            <a:spLocks noGrp="1"/>
          </p:cNvSpPr>
          <p:nvPr>
            <p:ph type="pic" idx="3"/>
          </p:nvPr>
        </p:nvSpPr>
        <p:spPr>
          <a:xfrm>
            <a:off x="6443663" y="2000251"/>
            <a:ext cx="2028824" cy="186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023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>
            <a:spLocks noGrp="1"/>
          </p:cNvSpPr>
          <p:nvPr>
            <p:ph type="pic" idx="2"/>
          </p:nvPr>
        </p:nvSpPr>
        <p:spPr>
          <a:xfrm>
            <a:off x="1496241" y="1818710"/>
            <a:ext cx="2254432" cy="189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>
            <a:spLocks noGrp="1"/>
          </p:cNvSpPr>
          <p:nvPr>
            <p:ph type="pic" idx="3"/>
          </p:nvPr>
        </p:nvSpPr>
        <p:spPr>
          <a:xfrm>
            <a:off x="6126297" y="1818710"/>
            <a:ext cx="2254432" cy="189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>
            <a:spLocks noGrp="1"/>
          </p:cNvSpPr>
          <p:nvPr>
            <p:ph type="pic" idx="4"/>
          </p:nvPr>
        </p:nvSpPr>
        <p:spPr>
          <a:xfrm>
            <a:off x="8441325" y="3777200"/>
            <a:ext cx="2254432" cy="189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>
            <a:spLocks noGrp="1"/>
          </p:cNvSpPr>
          <p:nvPr>
            <p:ph type="pic" idx="5"/>
          </p:nvPr>
        </p:nvSpPr>
        <p:spPr>
          <a:xfrm>
            <a:off x="3811269" y="3777198"/>
            <a:ext cx="2254432" cy="189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1067" b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838200" y="476885"/>
            <a:ext cx="10515600" cy="61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03319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>
            <a:spLocks noGrp="1"/>
          </p:cNvSpPr>
          <p:nvPr>
            <p:ph type="pic" idx="2"/>
          </p:nvPr>
        </p:nvSpPr>
        <p:spPr>
          <a:xfrm>
            <a:off x="4913086" y="1944915"/>
            <a:ext cx="2365829" cy="220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>
            <a:spLocks noGrp="1"/>
          </p:cNvSpPr>
          <p:nvPr>
            <p:ph type="pic" idx="3"/>
          </p:nvPr>
        </p:nvSpPr>
        <p:spPr>
          <a:xfrm>
            <a:off x="7728858" y="1944915"/>
            <a:ext cx="2365829" cy="220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1067" b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title"/>
          </p:nvPr>
        </p:nvSpPr>
        <p:spPr>
          <a:xfrm>
            <a:off x="838200" y="476885"/>
            <a:ext cx="10515600" cy="61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>
            <a:spLocks noGrp="1"/>
          </p:cNvSpPr>
          <p:nvPr>
            <p:ph type="pic" idx="4"/>
          </p:nvPr>
        </p:nvSpPr>
        <p:spPr>
          <a:xfrm>
            <a:off x="2097314" y="1944915"/>
            <a:ext cx="2365829" cy="220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40673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ection Header">
  <p:cSld name="3_Section 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>
            <a:spLocks noGrp="1"/>
          </p:cNvSpPr>
          <p:nvPr>
            <p:ph type="pic" idx="2"/>
          </p:nvPr>
        </p:nvSpPr>
        <p:spPr>
          <a:xfrm>
            <a:off x="838198" y="838197"/>
            <a:ext cx="3167745" cy="310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6"/>
          <p:cNvSpPr>
            <a:spLocks noGrp="1"/>
          </p:cNvSpPr>
          <p:nvPr>
            <p:ph type="pic" idx="3"/>
          </p:nvPr>
        </p:nvSpPr>
        <p:spPr>
          <a:xfrm>
            <a:off x="4005944" y="838197"/>
            <a:ext cx="3167744" cy="310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6"/>
          <p:cNvSpPr>
            <a:spLocks noGrp="1"/>
          </p:cNvSpPr>
          <p:nvPr>
            <p:ph type="pic" idx="4"/>
          </p:nvPr>
        </p:nvSpPr>
        <p:spPr>
          <a:xfrm>
            <a:off x="838199" y="3947880"/>
            <a:ext cx="4343400" cy="20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>
            <a:spLocks noGrp="1"/>
          </p:cNvSpPr>
          <p:nvPr>
            <p:ph type="pic" idx="5"/>
          </p:nvPr>
        </p:nvSpPr>
        <p:spPr>
          <a:xfrm>
            <a:off x="5181600" y="3947880"/>
            <a:ext cx="4343400" cy="20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6"/>
          <p:cNvSpPr>
            <a:spLocks noGrp="1"/>
          </p:cNvSpPr>
          <p:nvPr>
            <p:ph type="pic" idx="6"/>
          </p:nvPr>
        </p:nvSpPr>
        <p:spPr>
          <a:xfrm>
            <a:off x="7173690" y="838197"/>
            <a:ext cx="2351311" cy="310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>
            <a:spLocks noGrp="1"/>
          </p:cNvSpPr>
          <p:nvPr>
            <p:ph type="pic" idx="7"/>
          </p:nvPr>
        </p:nvSpPr>
        <p:spPr>
          <a:xfrm>
            <a:off x="9525003" y="838197"/>
            <a:ext cx="1828796" cy="518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0760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>
            <a:spLocks noGrp="1"/>
          </p:cNvSpPr>
          <p:nvPr>
            <p:ph type="pic" idx="2"/>
          </p:nvPr>
        </p:nvSpPr>
        <p:spPr>
          <a:xfrm>
            <a:off x="1045773" y="3285234"/>
            <a:ext cx="6017241" cy="299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800"/>
              <a:buNone/>
              <a:defRPr sz="1067" b="0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838200" y="476885"/>
            <a:ext cx="10515600" cy="61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7672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>
            <a:spLocks noGrp="1"/>
          </p:cNvSpPr>
          <p:nvPr>
            <p:ph type="pic" idx="2"/>
          </p:nvPr>
        </p:nvSpPr>
        <p:spPr>
          <a:xfrm>
            <a:off x="1" y="2466232"/>
            <a:ext cx="12191999" cy="239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491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B15-F748-C140-A5C3-CF0090C94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75503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271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E677973-EBAB-4533-AC9A-82298FBC46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89620" y="1144613"/>
            <a:ext cx="4568780" cy="4568776"/>
          </a:xfrm>
          <a:custGeom>
            <a:avLst/>
            <a:gdLst>
              <a:gd name="connsiteX0" fmla="*/ 2284390 w 4568780"/>
              <a:gd name="connsiteY0" fmla="*/ 0 h 4568776"/>
              <a:gd name="connsiteX1" fmla="*/ 4568780 w 4568780"/>
              <a:gd name="connsiteY1" fmla="*/ 2284388 h 4568776"/>
              <a:gd name="connsiteX2" fmla="*/ 2284390 w 4568780"/>
              <a:gd name="connsiteY2" fmla="*/ 4568776 h 4568776"/>
              <a:gd name="connsiteX3" fmla="*/ 0 w 4568780"/>
              <a:gd name="connsiteY3" fmla="*/ 2284388 h 4568776"/>
              <a:gd name="connsiteX4" fmla="*/ 2284390 w 4568780"/>
              <a:gd name="connsiteY4" fmla="*/ 0 h 456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8780" h="4568776">
                <a:moveTo>
                  <a:pt x="2284390" y="0"/>
                </a:moveTo>
                <a:cubicBezTo>
                  <a:pt x="3546024" y="0"/>
                  <a:pt x="4568780" y="1022755"/>
                  <a:pt x="4568780" y="2284388"/>
                </a:cubicBezTo>
                <a:cubicBezTo>
                  <a:pt x="4568780" y="3546021"/>
                  <a:pt x="3546024" y="4568776"/>
                  <a:pt x="2284390" y="4568776"/>
                </a:cubicBezTo>
                <a:cubicBezTo>
                  <a:pt x="1022756" y="4568776"/>
                  <a:pt x="0" y="3546021"/>
                  <a:pt x="0" y="2284388"/>
                </a:cubicBezTo>
                <a:cubicBezTo>
                  <a:pt x="0" y="1022755"/>
                  <a:pt x="1022756" y="0"/>
                  <a:pt x="228439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24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C1B4C-4C66-40A2-B071-AF2C8536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DE300-BD86-4657-9E05-F17DA68C2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09B40-A5C3-4EB8-88C5-3B70A2B0D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0F6D1-2C79-45F2-8A5D-AC37C901D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DFE5DB-2813-41E7-91B9-E25679A9A3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7734C-37B7-48AB-A903-B1F249696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981A2-5096-4BA4-95BD-C9221A8AFF77}" type="datetimeFigureOut">
              <a:rPr lang="id-ID" smtClean="0"/>
              <a:t>02/12/2019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768A4E-BFD5-4CD6-AE51-81B3B7D68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655B0-E330-43E1-B526-04FAD0DA2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4324-CB8D-4F4B-8BD6-77B8D33E127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35480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157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EDAF70A-3FF8-44AE-83EA-27F9960421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762250"/>
            <a:ext cx="2952750" cy="40957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3E7B2D4-3618-496F-B1DA-8ED7A8BCC1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52750" y="2762250"/>
            <a:ext cx="3581400" cy="20129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03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02D91EF-BD9A-4D24-9E22-C89D6F354E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910637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C73DBFC-24A3-43B6-B954-DFA8DFA605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10637" y="4171949"/>
            <a:ext cx="3485567" cy="268605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51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7E6E2FA-1F74-46A8-BD72-0A486F3059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4950" y="3429000"/>
            <a:ext cx="3171824" cy="3429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A27760B-65D4-4890-B561-91ED887007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6774" y="0"/>
            <a:ext cx="6010275" cy="3429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36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56A21E8-29B9-4829-8D90-D8C7CD13C8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2873828"/>
            <a:ext cx="3614058" cy="40015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E1F2066-22BD-412A-9FFD-3C031F246B8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4058" y="0"/>
            <a:ext cx="3614058" cy="28738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749143" y="0"/>
            <a:ext cx="5442856" cy="68753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3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70CD6B-43E4-460D-BAB4-EFC256FF4B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6630" y="1059543"/>
            <a:ext cx="5965371" cy="4738916"/>
          </a:xfrm>
          <a:custGeom>
            <a:avLst/>
            <a:gdLst>
              <a:gd name="connsiteX0" fmla="*/ 0 w 5965371"/>
              <a:gd name="connsiteY0" fmla="*/ 0 h 4738916"/>
              <a:gd name="connsiteX1" fmla="*/ 5965371 w 5965371"/>
              <a:gd name="connsiteY1" fmla="*/ 0 h 4738916"/>
              <a:gd name="connsiteX2" fmla="*/ 5965371 w 5965371"/>
              <a:gd name="connsiteY2" fmla="*/ 4738916 h 4738916"/>
              <a:gd name="connsiteX3" fmla="*/ 0 w 5965371"/>
              <a:gd name="connsiteY3" fmla="*/ 4738916 h 4738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1" h="4738916">
                <a:moveTo>
                  <a:pt x="0" y="0"/>
                </a:moveTo>
                <a:lnTo>
                  <a:pt x="5965371" y="0"/>
                </a:lnTo>
                <a:lnTo>
                  <a:pt x="5965371" y="4738916"/>
                </a:lnTo>
                <a:lnTo>
                  <a:pt x="0" y="473891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56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13746D7-617D-44A2-931A-550F421700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776685" cy="399142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76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80AE8-76D6-4E55-9D8F-019116F1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8510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80AE8-76D6-4E55-9D8F-019116F1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9350D4A-9116-4B78-84DD-8249673501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33600"/>
            <a:ext cx="5051425" cy="2352152"/>
          </a:xfrm>
          <a:custGeom>
            <a:avLst/>
            <a:gdLst>
              <a:gd name="connsiteX0" fmla="*/ 0 w 5051425"/>
              <a:gd name="connsiteY0" fmla="*/ 0 h 2352152"/>
              <a:gd name="connsiteX1" fmla="*/ 3421063 w 5051425"/>
              <a:gd name="connsiteY1" fmla="*/ 0 h 2352152"/>
              <a:gd name="connsiteX2" fmla="*/ 5051425 w 5051425"/>
              <a:gd name="connsiteY2" fmla="*/ 2352152 h 2352152"/>
              <a:gd name="connsiteX3" fmla="*/ 0 w 5051425"/>
              <a:gd name="connsiteY3" fmla="*/ 2352152 h 235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1425" h="2352152">
                <a:moveTo>
                  <a:pt x="0" y="0"/>
                </a:moveTo>
                <a:lnTo>
                  <a:pt x="3421063" y="0"/>
                </a:lnTo>
                <a:lnTo>
                  <a:pt x="5051425" y="2352152"/>
                </a:lnTo>
                <a:lnTo>
                  <a:pt x="0" y="23521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4E22CD-77E0-4451-A595-B0FBD571255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31971" y="2133600"/>
            <a:ext cx="5296755" cy="2352152"/>
          </a:xfrm>
          <a:custGeom>
            <a:avLst/>
            <a:gdLst>
              <a:gd name="connsiteX0" fmla="*/ 0 w 5296755"/>
              <a:gd name="connsiteY0" fmla="*/ 0 h 2352152"/>
              <a:gd name="connsiteX1" fmla="*/ 3729442 w 5296755"/>
              <a:gd name="connsiteY1" fmla="*/ 0 h 2352152"/>
              <a:gd name="connsiteX2" fmla="*/ 5296755 w 5296755"/>
              <a:gd name="connsiteY2" fmla="*/ 2352152 h 2352152"/>
              <a:gd name="connsiteX3" fmla="*/ 1570372 w 5296755"/>
              <a:gd name="connsiteY3" fmla="*/ 2352152 h 235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6755" h="2352152">
                <a:moveTo>
                  <a:pt x="0" y="0"/>
                </a:moveTo>
                <a:lnTo>
                  <a:pt x="3729442" y="0"/>
                </a:lnTo>
                <a:lnTo>
                  <a:pt x="5296755" y="2352152"/>
                </a:lnTo>
                <a:lnTo>
                  <a:pt x="1570372" y="23521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9006FF-A96C-41D8-B0FE-9773F1ECB74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71659" y="2133600"/>
            <a:ext cx="5518755" cy="2352152"/>
          </a:xfrm>
          <a:custGeom>
            <a:avLst/>
            <a:gdLst>
              <a:gd name="connsiteX0" fmla="*/ 0 w 5518755"/>
              <a:gd name="connsiteY0" fmla="*/ 0 h 2352152"/>
              <a:gd name="connsiteX1" fmla="*/ 5518755 w 5518755"/>
              <a:gd name="connsiteY1" fmla="*/ 0 h 2352152"/>
              <a:gd name="connsiteX2" fmla="*/ 5518755 w 5518755"/>
              <a:gd name="connsiteY2" fmla="*/ 2352152 h 2352152"/>
              <a:gd name="connsiteX3" fmla="*/ 1833622 w 5518755"/>
              <a:gd name="connsiteY3" fmla="*/ 2352152 h 235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8755" h="2352152">
                <a:moveTo>
                  <a:pt x="0" y="0"/>
                </a:moveTo>
                <a:lnTo>
                  <a:pt x="5518755" y="0"/>
                </a:lnTo>
                <a:lnTo>
                  <a:pt x="5518755" y="2352152"/>
                </a:lnTo>
                <a:lnTo>
                  <a:pt x="1833622" y="23521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017452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9CDFB-CD7E-42E9-8508-4F0C0E8D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8409D5-D0AF-41E0-9739-E8F749119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981A2-5096-4BA4-95BD-C9221A8AFF77}" type="datetimeFigureOut">
              <a:rPr lang="id-ID" smtClean="0"/>
              <a:t>02/12/2019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21939-9D06-4431-AC0C-8ACABA6E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C64D0-F720-407A-BA3E-7044D9EF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4324-CB8D-4F4B-8BD6-77B8D33E127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645501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80AE8-76D6-4E55-9D8F-019116F1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F60498-8558-49E7-ACDE-ACBBB743BB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" y="4782457"/>
            <a:ext cx="12192000" cy="2075543"/>
          </a:xfrm>
          <a:custGeom>
            <a:avLst/>
            <a:gdLst>
              <a:gd name="connsiteX0" fmla="*/ 0 w 12192000"/>
              <a:gd name="connsiteY0" fmla="*/ 0 h 2075543"/>
              <a:gd name="connsiteX1" fmla="*/ 12192000 w 12192000"/>
              <a:gd name="connsiteY1" fmla="*/ 0 h 2075543"/>
              <a:gd name="connsiteX2" fmla="*/ 12192000 w 12192000"/>
              <a:gd name="connsiteY2" fmla="*/ 2075543 h 2075543"/>
              <a:gd name="connsiteX3" fmla="*/ 0 w 12192000"/>
              <a:gd name="connsiteY3" fmla="*/ 2075543 h 207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75543">
                <a:moveTo>
                  <a:pt x="0" y="0"/>
                </a:moveTo>
                <a:lnTo>
                  <a:pt x="12192000" y="0"/>
                </a:lnTo>
                <a:lnTo>
                  <a:pt x="12192000" y="2075543"/>
                </a:lnTo>
                <a:lnTo>
                  <a:pt x="0" y="207554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55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80AE8-76D6-4E55-9D8F-019116F1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072BA66-7E79-4051-9DAE-4189ECE593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95451" y="2175397"/>
            <a:ext cx="2590800" cy="23394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4B651F4-23E4-4664-8D02-039058428C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00600" y="2175397"/>
            <a:ext cx="2590800" cy="23394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563B1F5-450D-4A40-BF2F-5D81D4CA40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05750" y="2175397"/>
            <a:ext cx="2590800" cy="23394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32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C80AE8-76D6-4E55-9D8F-019116F1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A883ADC-BAD8-4617-A5DD-932FA26A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36454" y="4329904"/>
            <a:ext cx="3701601" cy="25280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78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5400E28-5C81-4699-AF92-3C87B029B6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58933" y="2269269"/>
            <a:ext cx="2074132" cy="2074132"/>
          </a:xfrm>
          <a:custGeom>
            <a:avLst/>
            <a:gdLst>
              <a:gd name="connsiteX0" fmla="*/ 1037066 w 2074132"/>
              <a:gd name="connsiteY0" fmla="*/ 0 h 2074132"/>
              <a:gd name="connsiteX1" fmla="*/ 2074132 w 2074132"/>
              <a:gd name="connsiteY1" fmla="*/ 1037066 h 2074132"/>
              <a:gd name="connsiteX2" fmla="*/ 1037066 w 2074132"/>
              <a:gd name="connsiteY2" fmla="*/ 2074132 h 2074132"/>
              <a:gd name="connsiteX3" fmla="*/ 0 w 2074132"/>
              <a:gd name="connsiteY3" fmla="*/ 1037066 h 2074132"/>
              <a:gd name="connsiteX4" fmla="*/ 1037066 w 2074132"/>
              <a:gd name="connsiteY4" fmla="*/ 0 h 207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132" h="2074132">
                <a:moveTo>
                  <a:pt x="1037066" y="0"/>
                </a:moveTo>
                <a:cubicBezTo>
                  <a:pt x="1609822" y="0"/>
                  <a:pt x="2074132" y="464310"/>
                  <a:pt x="2074132" y="1037066"/>
                </a:cubicBezTo>
                <a:cubicBezTo>
                  <a:pt x="2074132" y="1609822"/>
                  <a:pt x="1609822" y="2074132"/>
                  <a:pt x="1037066" y="2074132"/>
                </a:cubicBezTo>
                <a:cubicBezTo>
                  <a:pt x="464310" y="2074132"/>
                  <a:pt x="0" y="1609822"/>
                  <a:pt x="0" y="1037066"/>
                </a:cubicBezTo>
                <a:cubicBezTo>
                  <a:pt x="0" y="464310"/>
                  <a:pt x="464310" y="0"/>
                  <a:pt x="103706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32BD48C-5F19-403C-85A5-52A01CC8FF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74766" y="2269269"/>
            <a:ext cx="2074132" cy="2074132"/>
          </a:xfrm>
          <a:custGeom>
            <a:avLst/>
            <a:gdLst>
              <a:gd name="connsiteX0" fmla="*/ 1037066 w 2074132"/>
              <a:gd name="connsiteY0" fmla="*/ 0 h 2074132"/>
              <a:gd name="connsiteX1" fmla="*/ 2074132 w 2074132"/>
              <a:gd name="connsiteY1" fmla="*/ 1037066 h 2074132"/>
              <a:gd name="connsiteX2" fmla="*/ 1037066 w 2074132"/>
              <a:gd name="connsiteY2" fmla="*/ 2074132 h 2074132"/>
              <a:gd name="connsiteX3" fmla="*/ 0 w 2074132"/>
              <a:gd name="connsiteY3" fmla="*/ 1037066 h 2074132"/>
              <a:gd name="connsiteX4" fmla="*/ 1037066 w 2074132"/>
              <a:gd name="connsiteY4" fmla="*/ 0 h 207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132" h="2074132">
                <a:moveTo>
                  <a:pt x="1037066" y="0"/>
                </a:moveTo>
                <a:cubicBezTo>
                  <a:pt x="1609822" y="0"/>
                  <a:pt x="2074132" y="464310"/>
                  <a:pt x="2074132" y="1037066"/>
                </a:cubicBezTo>
                <a:cubicBezTo>
                  <a:pt x="2074132" y="1609822"/>
                  <a:pt x="1609822" y="2074132"/>
                  <a:pt x="1037066" y="2074132"/>
                </a:cubicBezTo>
                <a:cubicBezTo>
                  <a:pt x="464310" y="2074132"/>
                  <a:pt x="0" y="1609822"/>
                  <a:pt x="0" y="1037066"/>
                </a:cubicBezTo>
                <a:cubicBezTo>
                  <a:pt x="0" y="464310"/>
                  <a:pt x="464310" y="0"/>
                  <a:pt x="103706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C80AE8-76D6-4E55-9D8F-019116F1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9C63BB5-49E1-444F-AD5F-DDBBCFE86A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43099" y="2269269"/>
            <a:ext cx="2074132" cy="2074132"/>
          </a:xfrm>
          <a:custGeom>
            <a:avLst/>
            <a:gdLst>
              <a:gd name="connsiteX0" fmla="*/ 1037066 w 2074132"/>
              <a:gd name="connsiteY0" fmla="*/ 0 h 2074132"/>
              <a:gd name="connsiteX1" fmla="*/ 2074132 w 2074132"/>
              <a:gd name="connsiteY1" fmla="*/ 1037066 h 2074132"/>
              <a:gd name="connsiteX2" fmla="*/ 1037066 w 2074132"/>
              <a:gd name="connsiteY2" fmla="*/ 2074132 h 2074132"/>
              <a:gd name="connsiteX3" fmla="*/ 0 w 2074132"/>
              <a:gd name="connsiteY3" fmla="*/ 1037066 h 2074132"/>
              <a:gd name="connsiteX4" fmla="*/ 1037066 w 2074132"/>
              <a:gd name="connsiteY4" fmla="*/ 0 h 207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132" h="2074132">
                <a:moveTo>
                  <a:pt x="1037066" y="0"/>
                </a:moveTo>
                <a:cubicBezTo>
                  <a:pt x="1609822" y="0"/>
                  <a:pt x="2074132" y="464310"/>
                  <a:pt x="2074132" y="1037066"/>
                </a:cubicBezTo>
                <a:cubicBezTo>
                  <a:pt x="2074132" y="1609822"/>
                  <a:pt x="1609822" y="2074132"/>
                  <a:pt x="1037066" y="2074132"/>
                </a:cubicBezTo>
                <a:cubicBezTo>
                  <a:pt x="464310" y="2074132"/>
                  <a:pt x="0" y="1609822"/>
                  <a:pt x="0" y="1037066"/>
                </a:cubicBezTo>
                <a:cubicBezTo>
                  <a:pt x="0" y="464310"/>
                  <a:pt x="464310" y="0"/>
                  <a:pt x="103706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228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753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716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7F7F7F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7F7F7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6163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4EE1F-00E1-426A-BB35-89DE8847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981A2-5096-4BA4-95BD-C9221A8AFF77}" type="datetimeFigureOut">
              <a:rPr lang="id-ID" smtClean="0"/>
              <a:t>02/12/2019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12213-E287-48A5-95DA-9FAFEA2E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50645-1FF1-431D-926F-2CCD47D6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4324-CB8D-4F4B-8BD6-77B8D33E127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436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94F2-526C-4C3E-9002-C7ECDCD2F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A2961-D70E-4D83-B34F-477BAA54B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148A1-D5D8-44E7-87CA-FF85D6399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7FE6D-C48E-4109-BC8E-03C307862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981A2-5096-4BA4-95BD-C9221A8AFF77}" type="datetimeFigureOut">
              <a:rPr lang="id-ID" smtClean="0"/>
              <a:t>02/12/2019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B4468-C50F-4871-A3CD-559B5FD5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85B6F-CDB3-4FF0-9E56-2FB316359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4324-CB8D-4F4B-8BD6-77B8D33E127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9213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DBB5A-82EB-4223-A741-96F1C4DA4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6B33D6-B1D1-4A9C-A428-06A8D39D53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F6143-E6C0-485A-B9FD-E84EF529C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385C8-4523-42C2-89FF-79AEAD38D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981A2-5096-4BA4-95BD-C9221A8AFF77}" type="datetimeFigureOut">
              <a:rPr lang="id-ID" smtClean="0"/>
              <a:t>02/12/2019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6419D-F8D7-459D-8AFD-DE61B8AA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A6FDA-374D-49D7-B7CC-E0A1B179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4324-CB8D-4F4B-8BD6-77B8D33E127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18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AC84D0-B121-46F8-88B0-6C745DD7E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5640B-C8EA-4D07-AF4E-8E641500F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F1F3F-DA77-4351-B2B1-A159103A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981A2-5096-4BA4-95BD-C9221A8AFF77}" type="datetimeFigureOut">
              <a:rPr lang="id-ID" smtClean="0"/>
              <a:t>02/12/2019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57125-EA27-419E-8886-195EF29DFD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1EF98-F172-4AF0-A19E-D8D99CB282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E4324-CB8D-4F4B-8BD6-77B8D33E127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453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11750218" y="305271"/>
            <a:ext cx="462518" cy="24620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fld id="{260E2A6B-A809-4840-BF14-8648BC0BDF87}" type="slidenum">
              <a:rPr lang="id-ID" sz="1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1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30976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476885"/>
            <a:ext cx="10515600" cy="610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23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2093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647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E795A452-8BBE-4D82-8AA6-8DDBEF5D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05" b="7705"/>
          <a:stretch>
            <a:fillRect/>
          </a:stretch>
        </p:blipFill>
        <p:spPr>
          <a:xfrm>
            <a:off x="0" y="0"/>
            <a:ext cx="12191999" cy="6875362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83FD2A2-EF38-4AD1-8834-49CB72D846C0}"/>
              </a:ext>
            </a:extLst>
          </p:cNvPr>
          <p:cNvSpPr/>
          <p:nvPr/>
        </p:nvSpPr>
        <p:spPr>
          <a:xfrm rot="10800000">
            <a:off x="0" y="0"/>
            <a:ext cx="8940800" cy="6875362"/>
          </a:xfrm>
          <a:custGeom>
            <a:avLst/>
            <a:gdLst>
              <a:gd name="connsiteX0" fmla="*/ 12192000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2 w 12192000"/>
              <a:gd name="connsiteY3" fmla="*/ 0 h 6858000"/>
              <a:gd name="connsiteX4" fmla="*/ 2 w 12192000"/>
              <a:gd name="connsiteY4" fmla="*/ 6857998 h 6858000"/>
              <a:gd name="connsiteX5" fmla="*/ 6858002 w 12192000"/>
              <a:gd name="connsiteY5" fmla="*/ 6857998 h 6858000"/>
              <a:gd name="connsiteX6" fmla="*/ 4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2" y="0"/>
                </a:lnTo>
                <a:lnTo>
                  <a:pt x="2" y="6857998"/>
                </a:lnTo>
                <a:lnTo>
                  <a:pt x="6858002" y="6857998"/>
                </a:lnTo>
                <a:lnTo>
                  <a:pt x="4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gradFill>
            <a:gsLst>
              <a:gs pos="0">
                <a:srgbClr val="6491C8">
                  <a:alpha val="90000"/>
                </a:srgbClr>
              </a:gs>
              <a:gs pos="100000">
                <a:srgbClr val="3CBEB4">
                  <a:alpha val="85000"/>
                </a:srgbClr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6A6690F-2930-4B3B-A4A8-B85AFD462D9E}"/>
              </a:ext>
            </a:extLst>
          </p:cNvPr>
          <p:cNvSpPr/>
          <p:nvPr/>
        </p:nvSpPr>
        <p:spPr>
          <a:xfrm rot="10800000">
            <a:off x="4059191" y="2"/>
            <a:ext cx="3230909" cy="2602959"/>
          </a:xfrm>
          <a:custGeom>
            <a:avLst/>
            <a:gdLst>
              <a:gd name="connsiteX0" fmla="*/ 3676077 w 3676077"/>
              <a:gd name="connsiteY0" fmla="*/ 2602959 h 2602959"/>
              <a:gd name="connsiteX1" fmla="*/ 0 w 3676077"/>
              <a:gd name="connsiteY1" fmla="*/ 2602959 h 2602959"/>
              <a:gd name="connsiteX2" fmla="*/ 1509718 w 3676077"/>
              <a:gd name="connsiteY2" fmla="*/ 0 h 2602959"/>
              <a:gd name="connsiteX3" fmla="*/ 3676077 w 3676077"/>
              <a:gd name="connsiteY3" fmla="*/ 2602959 h 260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077" h="2602959">
                <a:moveTo>
                  <a:pt x="3676077" y="2602959"/>
                </a:moveTo>
                <a:lnTo>
                  <a:pt x="0" y="2602959"/>
                </a:lnTo>
                <a:lnTo>
                  <a:pt x="1509718" y="0"/>
                </a:lnTo>
                <a:lnTo>
                  <a:pt x="3676077" y="2602959"/>
                </a:lnTo>
                <a:close/>
              </a:path>
            </a:pathLst>
          </a:custGeom>
          <a:gradFill>
            <a:gsLst>
              <a:gs pos="0">
                <a:srgbClr val="6491C8">
                  <a:alpha val="90000"/>
                </a:srgbClr>
              </a:gs>
              <a:gs pos="100000">
                <a:srgbClr val="3CBEB4">
                  <a:alpha val="85000"/>
                </a:srgbClr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BF300-518C-45D6-A3E5-76B0469EF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031" y="5309481"/>
            <a:ext cx="3452969" cy="15658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D7B97C-D077-406E-B5A6-C464D7AEB5D4}"/>
              </a:ext>
            </a:extLst>
          </p:cNvPr>
          <p:cNvSpPr txBox="1"/>
          <p:nvPr/>
        </p:nvSpPr>
        <p:spPr>
          <a:xfrm>
            <a:off x="1120734" y="3817069"/>
            <a:ext cx="525430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spc="3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RPLII.IF312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A0998C-FFCC-402B-A069-AE232C229BE7}"/>
              </a:ext>
            </a:extLst>
          </p:cNvPr>
          <p:cNvSpPr txBox="1"/>
          <p:nvPr/>
        </p:nvSpPr>
        <p:spPr>
          <a:xfrm>
            <a:off x="1159371" y="4817341"/>
            <a:ext cx="431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22D479-14B2-4D77-BEE4-086DCCD6BDA1}"/>
              </a:ext>
            </a:extLst>
          </p:cNvPr>
          <p:cNvSpPr txBox="1"/>
          <p:nvPr/>
        </p:nvSpPr>
        <p:spPr>
          <a:xfrm>
            <a:off x="1120733" y="3437681"/>
            <a:ext cx="32309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pc="300" dirty="0">
                <a:solidFill>
                  <a:schemeClr val="bg1"/>
                </a:solidFill>
                <a:latin typeface="Montserrat "/>
                <a:ea typeface="Montserrat Light" charset="0"/>
                <a:cs typeface="Montserrat Light" charset="0"/>
              </a:rPr>
              <a:t>TUGAS BESAR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3BA7D6-5C05-417C-8C73-792A340D3779}"/>
              </a:ext>
            </a:extLst>
          </p:cNvPr>
          <p:cNvSpPr txBox="1"/>
          <p:nvPr/>
        </p:nvSpPr>
        <p:spPr>
          <a:xfrm rot="16200000">
            <a:off x="10335340" y="3945512"/>
            <a:ext cx="2911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30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NAME PROJECT</a:t>
            </a:r>
          </a:p>
        </p:txBody>
      </p:sp>
    </p:spTree>
    <p:extLst>
      <p:ext uri="{BB962C8B-B14F-4D97-AF65-F5344CB8AC3E}">
        <p14:creationId xmlns:p14="http://schemas.microsoft.com/office/powerpoint/2010/main" val="2071358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A20EA6-3647-465B-9A80-9DB11008B88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947" y="2486488"/>
            <a:ext cx="8116105" cy="3516271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5A5A2D-321B-42E4-A516-6B0B688FD296}"/>
              </a:ext>
            </a:extLst>
          </p:cNvPr>
          <p:cNvSpPr txBox="1"/>
          <p:nvPr/>
        </p:nvSpPr>
        <p:spPr>
          <a:xfrm>
            <a:off x="450761" y="401656"/>
            <a:ext cx="39070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Roboto" pitchFamily="2" charset="0"/>
                <a:ea typeface="Roboto" pitchFamily="2" charset="0"/>
              </a:rPr>
              <a:t>SEQUENCE DIAGRAM</a:t>
            </a:r>
            <a:endParaRPr lang="id-ID" sz="30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A7246-6087-4420-81A8-9326A9FCA710}"/>
              </a:ext>
            </a:extLst>
          </p:cNvPr>
          <p:cNvSpPr txBox="1"/>
          <p:nvPr/>
        </p:nvSpPr>
        <p:spPr>
          <a:xfrm>
            <a:off x="450761" y="855241"/>
            <a:ext cx="1946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RINCIAN BIAYA</a:t>
            </a:r>
            <a:endParaRPr lang="id-ID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73B6B1-4760-49A7-85E7-76664EA9F94D}"/>
              </a:ext>
            </a:extLst>
          </p:cNvPr>
          <p:cNvSpPr/>
          <p:nvPr/>
        </p:nvSpPr>
        <p:spPr>
          <a:xfrm>
            <a:off x="11178862" y="0"/>
            <a:ext cx="386366" cy="3863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tham" panose="02000504050000020004" pitchFamily="2" charset="0"/>
                <a:ea typeface="Roboto" pitchFamily="2" charset="0"/>
              </a:rPr>
              <a:t>8</a:t>
            </a:r>
            <a:endParaRPr lang="id-ID" sz="1200" b="1" dirty="0">
              <a:latin typeface="Gotham" panose="02000504050000020004" pitchFamily="2" charset="0"/>
              <a:ea typeface="Roboto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D666A-C0FE-43EB-AF6A-4B6F4881E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856" y="898"/>
            <a:ext cx="850006" cy="3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7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A79422-BD27-4F64-A08A-1B39D03DB6F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62" y="2535659"/>
            <a:ext cx="10048875" cy="346710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4EDE3D-13FE-49A8-9DCC-58330CE913B4}"/>
              </a:ext>
            </a:extLst>
          </p:cNvPr>
          <p:cNvSpPr txBox="1"/>
          <p:nvPr/>
        </p:nvSpPr>
        <p:spPr>
          <a:xfrm>
            <a:off x="450761" y="401656"/>
            <a:ext cx="39070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Roboto" pitchFamily="2" charset="0"/>
                <a:ea typeface="Roboto" pitchFamily="2" charset="0"/>
              </a:rPr>
              <a:t>SEQUENCE DIAGRAM</a:t>
            </a:r>
            <a:endParaRPr lang="id-ID" sz="30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74F77-1AAD-4633-AC05-95CE02CE76B0}"/>
              </a:ext>
            </a:extLst>
          </p:cNvPr>
          <p:cNvSpPr txBox="1"/>
          <p:nvPr/>
        </p:nvSpPr>
        <p:spPr>
          <a:xfrm>
            <a:off x="450761" y="855241"/>
            <a:ext cx="2588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FAKTUR PEMBELIAN</a:t>
            </a:r>
            <a:endParaRPr lang="id-ID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227BA6-E33B-421A-999E-84D4C5DF3814}"/>
              </a:ext>
            </a:extLst>
          </p:cNvPr>
          <p:cNvSpPr/>
          <p:nvPr/>
        </p:nvSpPr>
        <p:spPr>
          <a:xfrm>
            <a:off x="11178862" y="0"/>
            <a:ext cx="386366" cy="3863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tham" panose="02000504050000020004" pitchFamily="2" charset="0"/>
                <a:ea typeface="Roboto" pitchFamily="2" charset="0"/>
              </a:rPr>
              <a:t>9</a:t>
            </a:r>
            <a:endParaRPr lang="id-ID" sz="1200" b="1" dirty="0">
              <a:latin typeface="Gotham" panose="02000504050000020004" pitchFamily="2" charset="0"/>
              <a:ea typeface="Roboto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B82327-33F3-4A20-BFF7-0538A872D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856" y="898"/>
            <a:ext cx="850006" cy="3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40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B3FEC2-5082-4EB9-92A5-CB4E731CD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3332" y="2063426"/>
            <a:ext cx="4365335" cy="37230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1661562-6E88-451C-AF13-F82CE849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Roboto" pitchFamily="2" charset="0"/>
                <a:ea typeface="Roboto" pitchFamily="2" charset="0"/>
              </a:rPr>
              <a:t>CLASS DIAGRAM</a:t>
            </a:r>
            <a:endParaRPr lang="id-ID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EBB1B2-A650-476E-A052-A17E4902025E}"/>
              </a:ext>
            </a:extLst>
          </p:cNvPr>
          <p:cNvSpPr/>
          <p:nvPr/>
        </p:nvSpPr>
        <p:spPr>
          <a:xfrm>
            <a:off x="11178862" y="0"/>
            <a:ext cx="386366" cy="3863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tham" panose="02000504050000020004" pitchFamily="2" charset="0"/>
                <a:ea typeface="Roboto" pitchFamily="2" charset="0"/>
              </a:rPr>
              <a:t>10</a:t>
            </a:r>
            <a:endParaRPr lang="id-ID" sz="1200" b="1" dirty="0">
              <a:latin typeface="Gotham" panose="02000504050000020004" pitchFamily="2" charset="0"/>
              <a:ea typeface="Robot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E72EE-E25E-4E7F-BAE2-60C693B7A21A}"/>
              </a:ext>
            </a:extLst>
          </p:cNvPr>
          <p:cNvSpPr txBox="1"/>
          <p:nvPr/>
        </p:nvSpPr>
        <p:spPr>
          <a:xfrm>
            <a:off x="4024566" y="1290578"/>
            <a:ext cx="4142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MODEL STATIS STRUKTUR CLASS</a:t>
            </a:r>
            <a:endParaRPr lang="id-ID" sz="20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BCA2B-0C76-4859-8892-09A7EE900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856" y="898"/>
            <a:ext cx="850006" cy="3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15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457A2-29C0-4E60-A06A-605D6ED5B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Roboto" pitchFamily="2" charset="0"/>
                <a:ea typeface="Roboto" pitchFamily="2" charset="0"/>
              </a:rPr>
              <a:t>MANAJEMEN PROYEK</a:t>
            </a:r>
            <a:endParaRPr lang="id-ID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4D6ED22-9FA4-45CB-AB69-1C47CD7443A4}"/>
              </a:ext>
            </a:extLst>
          </p:cNvPr>
          <p:cNvSpPr>
            <a:spLocks/>
          </p:cNvSpPr>
          <p:nvPr/>
        </p:nvSpPr>
        <p:spPr bwMode="auto">
          <a:xfrm rot="16200000">
            <a:off x="642814" y="3538597"/>
            <a:ext cx="4207960" cy="1586703"/>
          </a:xfrm>
          <a:custGeom>
            <a:avLst/>
            <a:gdLst>
              <a:gd name="T0" fmla="*/ 2969 w 3735"/>
              <a:gd name="T1" fmla="*/ 207 h 1395"/>
              <a:gd name="T2" fmla="*/ 2969 w 3735"/>
              <a:gd name="T3" fmla="*/ 206 h 1395"/>
              <a:gd name="T4" fmla="*/ 2969 w 3735"/>
              <a:gd name="T5" fmla="*/ 206 h 1395"/>
              <a:gd name="T6" fmla="*/ 3317 w 3735"/>
              <a:gd name="T7" fmla="*/ 350 h 1395"/>
              <a:gd name="T8" fmla="*/ 3317 w 3735"/>
              <a:gd name="T9" fmla="*/ 1045 h 1395"/>
              <a:gd name="T10" fmla="*/ 2969 w 3735"/>
              <a:gd name="T11" fmla="*/ 1189 h 1395"/>
              <a:gd name="T12" fmla="*/ 2622 w 3735"/>
              <a:gd name="T13" fmla="*/ 1045 h 1395"/>
              <a:gd name="T14" fmla="*/ 2476 w 3735"/>
              <a:gd name="T15" fmla="*/ 1191 h 1395"/>
              <a:gd name="T16" fmla="*/ 2969 w 3735"/>
              <a:gd name="T17" fmla="*/ 1395 h 1395"/>
              <a:gd name="T18" fmla="*/ 3462 w 3735"/>
              <a:gd name="T19" fmla="*/ 1191 h 1395"/>
              <a:gd name="T20" fmla="*/ 3462 w 3735"/>
              <a:gd name="T21" fmla="*/ 204 h 1395"/>
              <a:gd name="T22" fmla="*/ 2969 w 3735"/>
              <a:gd name="T23" fmla="*/ 0 h 1395"/>
              <a:gd name="T24" fmla="*/ 2969 w 3735"/>
              <a:gd name="T25" fmla="*/ 0 h 1395"/>
              <a:gd name="T26" fmla="*/ 2969 w 3735"/>
              <a:gd name="T27" fmla="*/ 0 h 1395"/>
              <a:gd name="T28" fmla="*/ 0 w 3735"/>
              <a:gd name="T29" fmla="*/ 0 h 1395"/>
              <a:gd name="T30" fmla="*/ 0 w 3735"/>
              <a:gd name="T31" fmla="*/ 207 h 1395"/>
              <a:gd name="T32" fmla="*/ 2969 w 3735"/>
              <a:gd name="T33" fmla="*/ 207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35" h="1395">
                <a:moveTo>
                  <a:pt x="2969" y="207"/>
                </a:moveTo>
                <a:cubicBezTo>
                  <a:pt x="2969" y="206"/>
                  <a:pt x="2969" y="206"/>
                  <a:pt x="2969" y="206"/>
                </a:cubicBezTo>
                <a:cubicBezTo>
                  <a:pt x="2969" y="206"/>
                  <a:pt x="2969" y="206"/>
                  <a:pt x="2969" y="206"/>
                </a:cubicBezTo>
                <a:cubicBezTo>
                  <a:pt x="3095" y="206"/>
                  <a:pt x="3221" y="254"/>
                  <a:pt x="3317" y="350"/>
                </a:cubicBezTo>
                <a:cubicBezTo>
                  <a:pt x="3508" y="542"/>
                  <a:pt x="3508" y="853"/>
                  <a:pt x="3317" y="1045"/>
                </a:cubicBezTo>
                <a:cubicBezTo>
                  <a:pt x="3221" y="1141"/>
                  <a:pt x="3095" y="1188"/>
                  <a:pt x="2969" y="1189"/>
                </a:cubicBezTo>
                <a:cubicBezTo>
                  <a:pt x="2844" y="1189"/>
                  <a:pt x="2718" y="1141"/>
                  <a:pt x="2622" y="1045"/>
                </a:cubicBezTo>
                <a:cubicBezTo>
                  <a:pt x="2476" y="1191"/>
                  <a:pt x="2476" y="1191"/>
                  <a:pt x="2476" y="1191"/>
                </a:cubicBezTo>
                <a:cubicBezTo>
                  <a:pt x="2612" y="1327"/>
                  <a:pt x="2791" y="1395"/>
                  <a:pt x="2969" y="1395"/>
                </a:cubicBezTo>
                <a:cubicBezTo>
                  <a:pt x="3148" y="1395"/>
                  <a:pt x="3326" y="1327"/>
                  <a:pt x="3462" y="1191"/>
                </a:cubicBezTo>
                <a:cubicBezTo>
                  <a:pt x="3735" y="918"/>
                  <a:pt x="3735" y="477"/>
                  <a:pt x="3462" y="204"/>
                </a:cubicBezTo>
                <a:cubicBezTo>
                  <a:pt x="3326" y="68"/>
                  <a:pt x="3148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7"/>
                  <a:pt x="0" y="207"/>
                  <a:pt x="0" y="207"/>
                </a:cubicBezTo>
                <a:lnTo>
                  <a:pt x="2969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5F7B0337-9095-4F5C-96D3-213FAB02AA65}"/>
              </a:ext>
            </a:extLst>
          </p:cNvPr>
          <p:cNvSpPr>
            <a:spLocks/>
          </p:cNvSpPr>
          <p:nvPr/>
        </p:nvSpPr>
        <p:spPr bwMode="auto">
          <a:xfrm rot="16200000">
            <a:off x="2992463" y="3322384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C6E994E8-D625-4FE8-A6D2-AFBF8523E1E1}"/>
              </a:ext>
            </a:extLst>
          </p:cNvPr>
          <p:cNvSpPr>
            <a:spLocks/>
          </p:cNvSpPr>
          <p:nvPr/>
        </p:nvSpPr>
        <p:spPr bwMode="auto">
          <a:xfrm rot="5400000">
            <a:off x="3947798" y="2067556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92034A5C-F2B4-44B0-A9D8-4EB3FC3968F7}"/>
              </a:ext>
            </a:extLst>
          </p:cNvPr>
          <p:cNvSpPr>
            <a:spLocks/>
          </p:cNvSpPr>
          <p:nvPr/>
        </p:nvSpPr>
        <p:spPr bwMode="auto">
          <a:xfrm rot="5400000">
            <a:off x="7333256" y="2003198"/>
            <a:ext cx="4207960" cy="1586703"/>
          </a:xfrm>
          <a:custGeom>
            <a:avLst/>
            <a:gdLst>
              <a:gd name="T0" fmla="*/ 2969 w 3735"/>
              <a:gd name="T1" fmla="*/ 207 h 1395"/>
              <a:gd name="T2" fmla="*/ 2969 w 3735"/>
              <a:gd name="T3" fmla="*/ 206 h 1395"/>
              <a:gd name="T4" fmla="*/ 2969 w 3735"/>
              <a:gd name="T5" fmla="*/ 206 h 1395"/>
              <a:gd name="T6" fmla="*/ 3317 w 3735"/>
              <a:gd name="T7" fmla="*/ 350 h 1395"/>
              <a:gd name="T8" fmla="*/ 3317 w 3735"/>
              <a:gd name="T9" fmla="*/ 1045 h 1395"/>
              <a:gd name="T10" fmla="*/ 2969 w 3735"/>
              <a:gd name="T11" fmla="*/ 1189 h 1395"/>
              <a:gd name="T12" fmla="*/ 2622 w 3735"/>
              <a:gd name="T13" fmla="*/ 1045 h 1395"/>
              <a:gd name="T14" fmla="*/ 2476 w 3735"/>
              <a:gd name="T15" fmla="*/ 1191 h 1395"/>
              <a:gd name="T16" fmla="*/ 2969 w 3735"/>
              <a:gd name="T17" fmla="*/ 1395 h 1395"/>
              <a:gd name="T18" fmla="*/ 3462 w 3735"/>
              <a:gd name="T19" fmla="*/ 1191 h 1395"/>
              <a:gd name="T20" fmla="*/ 3462 w 3735"/>
              <a:gd name="T21" fmla="*/ 204 h 1395"/>
              <a:gd name="T22" fmla="*/ 2969 w 3735"/>
              <a:gd name="T23" fmla="*/ 0 h 1395"/>
              <a:gd name="T24" fmla="*/ 2969 w 3735"/>
              <a:gd name="T25" fmla="*/ 0 h 1395"/>
              <a:gd name="T26" fmla="*/ 2969 w 3735"/>
              <a:gd name="T27" fmla="*/ 0 h 1395"/>
              <a:gd name="T28" fmla="*/ 0 w 3735"/>
              <a:gd name="T29" fmla="*/ 0 h 1395"/>
              <a:gd name="T30" fmla="*/ 0 w 3735"/>
              <a:gd name="T31" fmla="*/ 207 h 1395"/>
              <a:gd name="T32" fmla="*/ 2969 w 3735"/>
              <a:gd name="T33" fmla="*/ 207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35" h="1395">
                <a:moveTo>
                  <a:pt x="2969" y="207"/>
                </a:moveTo>
                <a:cubicBezTo>
                  <a:pt x="2969" y="206"/>
                  <a:pt x="2969" y="206"/>
                  <a:pt x="2969" y="206"/>
                </a:cubicBezTo>
                <a:cubicBezTo>
                  <a:pt x="2969" y="206"/>
                  <a:pt x="2969" y="206"/>
                  <a:pt x="2969" y="206"/>
                </a:cubicBezTo>
                <a:cubicBezTo>
                  <a:pt x="3095" y="206"/>
                  <a:pt x="3221" y="254"/>
                  <a:pt x="3317" y="350"/>
                </a:cubicBezTo>
                <a:cubicBezTo>
                  <a:pt x="3508" y="542"/>
                  <a:pt x="3508" y="853"/>
                  <a:pt x="3317" y="1045"/>
                </a:cubicBezTo>
                <a:cubicBezTo>
                  <a:pt x="3221" y="1141"/>
                  <a:pt x="3095" y="1188"/>
                  <a:pt x="2969" y="1189"/>
                </a:cubicBezTo>
                <a:cubicBezTo>
                  <a:pt x="2844" y="1189"/>
                  <a:pt x="2718" y="1141"/>
                  <a:pt x="2622" y="1045"/>
                </a:cubicBezTo>
                <a:cubicBezTo>
                  <a:pt x="2476" y="1191"/>
                  <a:pt x="2476" y="1191"/>
                  <a:pt x="2476" y="1191"/>
                </a:cubicBezTo>
                <a:cubicBezTo>
                  <a:pt x="2612" y="1327"/>
                  <a:pt x="2791" y="1395"/>
                  <a:pt x="2969" y="1395"/>
                </a:cubicBezTo>
                <a:cubicBezTo>
                  <a:pt x="3148" y="1395"/>
                  <a:pt x="3326" y="1327"/>
                  <a:pt x="3462" y="1191"/>
                </a:cubicBezTo>
                <a:cubicBezTo>
                  <a:pt x="3735" y="918"/>
                  <a:pt x="3735" y="477"/>
                  <a:pt x="3462" y="204"/>
                </a:cubicBezTo>
                <a:cubicBezTo>
                  <a:pt x="3326" y="68"/>
                  <a:pt x="3148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7"/>
                  <a:pt x="0" y="207"/>
                  <a:pt x="0" y="207"/>
                </a:cubicBezTo>
                <a:lnTo>
                  <a:pt x="2969" y="2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3B44487-F5BD-43E8-82EB-7B1322E1F328}"/>
              </a:ext>
            </a:extLst>
          </p:cNvPr>
          <p:cNvSpPr>
            <a:spLocks/>
          </p:cNvSpPr>
          <p:nvPr/>
        </p:nvSpPr>
        <p:spPr bwMode="auto">
          <a:xfrm rot="16200000">
            <a:off x="4904510" y="3322384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D9E5914-28E7-4CB4-A3E6-A2312D89FA04}"/>
              </a:ext>
            </a:extLst>
          </p:cNvPr>
          <p:cNvSpPr>
            <a:spLocks/>
          </p:cNvSpPr>
          <p:nvPr/>
        </p:nvSpPr>
        <p:spPr bwMode="auto">
          <a:xfrm rot="5400000">
            <a:off x="5861222" y="2067556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3C5E28D7-F89C-40E1-A743-B4B6D4D2C26A}"/>
              </a:ext>
            </a:extLst>
          </p:cNvPr>
          <p:cNvSpPr>
            <a:spLocks/>
          </p:cNvSpPr>
          <p:nvPr/>
        </p:nvSpPr>
        <p:spPr bwMode="auto">
          <a:xfrm rot="16200000">
            <a:off x="6814498" y="3322384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1E9388A6-FFAE-4B09-8B27-FFFCAAF4663F}"/>
              </a:ext>
            </a:extLst>
          </p:cNvPr>
          <p:cNvSpPr>
            <a:spLocks/>
          </p:cNvSpPr>
          <p:nvPr/>
        </p:nvSpPr>
        <p:spPr bwMode="auto">
          <a:xfrm rot="5400000">
            <a:off x="7771210" y="2067556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CE37655-6B90-4077-A9F3-0C6C7EF0FDE8}"/>
              </a:ext>
            </a:extLst>
          </p:cNvPr>
          <p:cNvSpPr/>
          <p:nvPr/>
        </p:nvSpPr>
        <p:spPr>
          <a:xfrm>
            <a:off x="4265798" y="2705441"/>
            <a:ext cx="782452" cy="78245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15C977-6402-48B1-8C24-719F5ABD43E7}"/>
              </a:ext>
            </a:extLst>
          </p:cNvPr>
          <p:cNvSpPr/>
          <p:nvPr/>
        </p:nvSpPr>
        <p:spPr>
          <a:xfrm>
            <a:off x="2360798" y="2705441"/>
            <a:ext cx="782452" cy="78245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BF1587-29F5-4F88-8B84-001838A92479}"/>
              </a:ext>
            </a:extLst>
          </p:cNvPr>
          <p:cNvSpPr/>
          <p:nvPr/>
        </p:nvSpPr>
        <p:spPr>
          <a:xfrm>
            <a:off x="8075798" y="2705441"/>
            <a:ext cx="782452" cy="78245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9B136D-799E-4C80-BFAD-841D7E611A55}"/>
              </a:ext>
            </a:extLst>
          </p:cNvPr>
          <p:cNvSpPr/>
          <p:nvPr/>
        </p:nvSpPr>
        <p:spPr>
          <a:xfrm>
            <a:off x="6170798" y="2705441"/>
            <a:ext cx="782452" cy="78245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3916DF-F992-4B34-8D24-7EC9B6303BC3}"/>
              </a:ext>
            </a:extLst>
          </p:cNvPr>
          <p:cNvSpPr/>
          <p:nvPr/>
        </p:nvSpPr>
        <p:spPr>
          <a:xfrm>
            <a:off x="9040998" y="3657941"/>
            <a:ext cx="782452" cy="78245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462C91-BEAF-4E26-AC73-72C03361B98A}"/>
              </a:ext>
            </a:extLst>
          </p:cNvPr>
          <p:cNvSpPr txBox="1"/>
          <p:nvPr/>
        </p:nvSpPr>
        <p:spPr>
          <a:xfrm>
            <a:off x="749491" y="6035819"/>
            <a:ext cx="1070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itchFamily="2" charset="0"/>
                <a:ea typeface="Roboto" pitchFamily="2" charset="0"/>
                <a:cs typeface="Noto Sans" panose="020B0502040504020204" pitchFamily="34"/>
              </a:rPr>
              <a:t>START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163B2F-5411-411A-A297-C468878891DE}"/>
              </a:ext>
            </a:extLst>
          </p:cNvPr>
          <p:cNvSpPr txBox="1"/>
          <p:nvPr/>
        </p:nvSpPr>
        <p:spPr>
          <a:xfrm>
            <a:off x="10389696" y="701819"/>
            <a:ext cx="1015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000" b="1" dirty="0">
                <a:latin typeface="Roboto" pitchFamily="2" charset="0"/>
                <a:ea typeface="Roboto" pitchFamily="2" charset="0"/>
                <a:cs typeface="Noto Sans" panose="020B0502040504020204" pitchFamily="34"/>
              </a:rPr>
              <a:t>FINISH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" pitchFamily="2" charset="0"/>
              <a:ea typeface="Roboto" pitchFamily="2" charset="0"/>
              <a:cs typeface="Noto Sans" panose="020B0502040504020204" pitchFamily="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1CFA4-6D52-4747-951B-C18A1F2618E9}"/>
              </a:ext>
            </a:extLst>
          </p:cNvPr>
          <p:cNvSpPr txBox="1"/>
          <p:nvPr/>
        </p:nvSpPr>
        <p:spPr>
          <a:xfrm>
            <a:off x="1791937" y="1871396"/>
            <a:ext cx="1929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itchFamily="2" charset="0"/>
                <a:ea typeface="Roboto" pitchFamily="2" charset="0"/>
                <a:cs typeface="Noto Sans" panose="020B0502040504020204" pitchFamily="34"/>
              </a:rPr>
              <a:t>ANALISIS SISTEM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10F005-B4CD-48F8-9A98-8D9D832A4F1B}"/>
              </a:ext>
            </a:extLst>
          </p:cNvPr>
          <p:cNvSpPr txBox="1"/>
          <p:nvPr/>
        </p:nvSpPr>
        <p:spPr>
          <a:xfrm>
            <a:off x="3911119" y="1878173"/>
            <a:ext cx="1450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itchFamily="2" charset="0"/>
                <a:ea typeface="Roboto" pitchFamily="2" charset="0"/>
                <a:cs typeface="Noto Sans" panose="020B0502040504020204" pitchFamily="34"/>
              </a:rPr>
              <a:t>DOKUMENTASI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C60B4A-F17C-4680-8D75-10B6ABD0A9D5}"/>
              </a:ext>
            </a:extLst>
          </p:cNvPr>
          <p:cNvSpPr txBox="1"/>
          <p:nvPr/>
        </p:nvSpPr>
        <p:spPr>
          <a:xfrm>
            <a:off x="5963140" y="1662730"/>
            <a:ext cx="1197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itchFamily="2" charset="0"/>
                <a:ea typeface="Roboto" pitchFamily="2" charset="0"/>
                <a:cs typeface="Noto Sans" panose="020B0502040504020204" pitchFamily="34"/>
              </a:rPr>
              <a:t>TESTING PROGRAM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893D71-414E-4FA9-93C3-D6E36FEE948A}"/>
              </a:ext>
            </a:extLst>
          </p:cNvPr>
          <p:cNvSpPr txBox="1"/>
          <p:nvPr/>
        </p:nvSpPr>
        <p:spPr>
          <a:xfrm>
            <a:off x="7728993" y="1878173"/>
            <a:ext cx="1468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itchFamily="2" charset="0"/>
                <a:ea typeface="Roboto" pitchFamily="2" charset="0"/>
                <a:cs typeface="Noto Sans" panose="020B0502040504020204" pitchFamily="34"/>
              </a:rPr>
              <a:t>MAINTENANCE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BD9648-51FF-49B3-B99D-15FD7F3EC932}"/>
              </a:ext>
            </a:extLst>
          </p:cNvPr>
          <p:cNvSpPr txBox="1"/>
          <p:nvPr/>
        </p:nvSpPr>
        <p:spPr>
          <a:xfrm>
            <a:off x="3103236" y="4944885"/>
            <a:ext cx="1197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itchFamily="2" charset="0"/>
                <a:ea typeface="Roboto" pitchFamily="2" charset="0"/>
                <a:cs typeface="Noto Sans" panose="020B0502040504020204" pitchFamily="34"/>
              </a:rPr>
              <a:t>DESAIN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E081FB-30AB-423E-BD08-57FE532997EB}"/>
              </a:ext>
            </a:extLst>
          </p:cNvPr>
          <p:cNvSpPr txBox="1"/>
          <p:nvPr/>
        </p:nvSpPr>
        <p:spPr>
          <a:xfrm>
            <a:off x="4837086" y="4944885"/>
            <a:ext cx="155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itchFamily="2" charset="0"/>
                <a:ea typeface="Roboto" pitchFamily="2" charset="0"/>
                <a:cs typeface="Noto Sans" panose="020B0502040504020204" pitchFamily="34"/>
              </a:rPr>
              <a:t>PROGRAMMING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926F7A-997B-46D9-9765-6FC10605F732}"/>
              </a:ext>
            </a:extLst>
          </p:cNvPr>
          <p:cNvSpPr txBox="1"/>
          <p:nvPr/>
        </p:nvSpPr>
        <p:spPr>
          <a:xfrm>
            <a:off x="6756920" y="4944884"/>
            <a:ext cx="1534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itchFamily="2" charset="0"/>
                <a:ea typeface="Roboto" pitchFamily="2" charset="0"/>
                <a:cs typeface="Noto Sans" panose="020B0502040504020204" pitchFamily="34"/>
              </a:rPr>
              <a:t>DOKUMENTASI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F42E13-662F-45F0-BA4F-4B2458A22166}"/>
              </a:ext>
            </a:extLst>
          </p:cNvPr>
          <p:cNvSpPr txBox="1"/>
          <p:nvPr/>
        </p:nvSpPr>
        <p:spPr>
          <a:xfrm>
            <a:off x="8718357" y="4944884"/>
            <a:ext cx="142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" pitchFamily="2" charset="0"/>
                <a:ea typeface="Roboto" pitchFamily="2" charset="0"/>
                <a:cs typeface="Noto Sans" panose="020B0502040504020204" pitchFamily="34"/>
              </a:rPr>
              <a:t>DOKUMENTASI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F9B1F1-272B-4A12-87D9-7DB3544ACC4F}"/>
              </a:ext>
            </a:extLst>
          </p:cNvPr>
          <p:cNvSpPr/>
          <p:nvPr/>
        </p:nvSpPr>
        <p:spPr>
          <a:xfrm>
            <a:off x="11178862" y="0"/>
            <a:ext cx="386366" cy="3863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tham" panose="02000504050000020004" pitchFamily="2" charset="0"/>
                <a:ea typeface="Roboto" pitchFamily="2" charset="0"/>
              </a:rPr>
              <a:t>11</a:t>
            </a:r>
            <a:endParaRPr lang="id-ID" sz="1200" b="1" dirty="0">
              <a:latin typeface="Gotham" panose="02000504050000020004" pitchFamily="2" charset="0"/>
              <a:ea typeface="Roboto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9F4271-0B7A-4128-9B7E-C2D20C174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856" y="898"/>
            <a:ext cx="850006" cy="3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78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01830E8-661C-49AF-A2AA-7EDE4F74C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9" y="2464392"/>
            <a:ext cx="3200400" cy="9715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40493D-ED03-4C28-ACEE-38D98F2CE078}"/>
              </a:ext>
            </a:extLst>
          </p:cNvPr>
          <p:cNvSpPr/>
          <p:nvPr/>
        </p:nvSpPr>
        <p:spPr>
          <a:xfrm>
            <a:off x="0" y="3905250"/>
            <a:ext cx="12192000" cy="228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BB39A9F-E556-4742-91F3-57522BEE03C7}"/>
              </a:ext>
            </a:extLst>
          </p:cNvPr>
          <p:cNvSpPr/>
          <p:nvPr/>
        </p:nvSpPr>
        <p:spPr>
          <a:xfrm>
            <a:off x="1236474" y="3706812"/>
            <a:ext cx="625475" cy="625475"/>
          </a:xfrm>
          <a:prstGeom prst="ellips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591DA5-BEDB-402C-86C9-F3E4F94BF22F}"/>
              </a:ext>
            </a:extLst>
          </p:cNvPr>
          <p:cNvSpPr/>
          <p:nvPr/>
        </p:nvSpPr>
        <p:spPr>
          <a:xfrm>
            <a:off x="3331974" y="3706812"/>
            <a:ext cx="625475" cy="625475"/>
          </a:xfrm>
          <a:prstGeom prst="ellipse">
            <a:avLst/>
          </a:prstGeom>
          <a:solidFill>
            <a:schemeClr val="accent2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A6FC83-E462-4892-847C-3365DC9EB610}"/>
              </a:ext>
            </a:extLst>
          </p:cNvPr>
          <p:cNvSpPr/>
          <p:nvPr/>
        </p:nvSpPr>
        <p:spPr>
          <a:xfrm>
            <a:off x="5522724" y="3706812"/>
            <a:ext cx="625475" cy="625475"/>
          </a:xfrm>
          <a:prstGeom prst="ellipse">
            <a:avLst/>
          </a:prstGeom>
          <a:solidFill>
            <a:schemeClr val="accent4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B3B0292-E90E-45F5-91ED-FC7AE600C01F}"/>
              </a:ext>
            </a:extLst>
          </p:cNvPr>
          <p:cNvSpPr/>
          <p:nvPr/>
        </p:nvSpPr>
        <p:spPr>
          <a:xfrm>
            <a:off x="7732524" y="3706812"/>
            <a:ext cx="625475" cy="625475"/>
          </a:xfrm>
          <a:prstGeom prst="ellipse">
            <a:avLst/>
          </a:prstGeom>
          <a:solidFill>
            <a:schemeClr val="accent5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B9300BF-75C1-46B4-A2E9-097AB3616AD6}"/>
              </a:ext>
            </a:extLst>
          </p:cNvPr>
          <p:cNvSpPr/>
          <p:nvPr/>
        </p:nvSpPr>
        <p:spPr>
          <a:xfrm>
            <a:off x="10189974" y="3706812"/>
            <a:ext cx="625475" cy="625475"/>
          </a:xfrm>
          <a:prstGeom prst="ellipse">
            <a:avLst/>
          </a:prstGeom>
          <a:solidFill>
            <a:schemeClr val="accent6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0529B4-EFC8-4092-845B-A63565AEE513}"/>
              </a:ext>
            </a:extLst>
          </p:cNvPr>
          <p:cNvSpPr txBox="1"/>
          <p:nvPr/>
        </p:nvSpPr>
        <p:spPr>
          <a:xfrm>
            <a:off x="1236473" y="3781022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01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Noto Sans" panose="020B0502040504020204" pitchFamily="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9B505E-3812-4A49-B70A-B35F6535BA62}"/>
              </a:ext>
            </a:extLst>
          </p:cNvPr>
          <p:cNvSpPr txBox="1"/>
          <p:nvPr/>
        </p:nvSpPr>
        <p:spPr>
          <a:xfrm>
            <a:off x="3331973" y="3781022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0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2</a:t>
            </a: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 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Noto Sans" panose="020B0502040504020204" pitchFamily="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CBCC2A-1053-45D9-8BB8-25FBF08A77B6}"/>
              </a:ext>
            </a:extLst>
          </p:cNvPr>
          <p:cNvSpPr txBox="1"/>
          <p:nvPr/>
        </p:nvSpPr>
        <p:spPr>
          <a:xfrm>
            <a:off x="5529651" y="3781022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03</a:t>
            </a: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AC7BBC-8186-4AEB-867F-9D58EBAC73A3}"/>
              </a:ext>
            </a:extLst>
          </p:cNvPr>
          <p:cNvSpPr txBox="1"/>
          <p:nvPr/>
        </p:nvSpPr>
        <p:spPr>
          <a:xfrm>
            <a:off x="7732524" y="3781022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04</a:t>
            </a: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BC438E-173F-4C54-9771-7B7D411FC014}"/>
              </a:ext>
            </a:extLst>
          </p:cNvPr>
          <p:cNvSpPr txBox="1"/>
          <p:nvPr/>
        </p:nvSpPr>
        <p:spPr>
          <a:xfrm>
            <a:off x="10196901" y="3781022"/>
            <a:ext cx="6254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05</a:t>
            </a:r>
            <a:r>
              <a:rPr kumimoji="0" lang="ru-RU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</a:t>
            </a:r>
            <a:endParaRPr kumimoji="0" lang="en-GB" sz="2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2D857B-44D3-4F2F-BF7A-8209B66228F7}"/>
              </a:ext>
            </a:extLst>
          </p:cNvPr>
          <p:cNvSpPr txBox="1"/>
          <p:nvPr/>
        </p:nvSpPr>
        <p:spPr>
          <a:xfrm>
            <a:off x="450761" y="401656"/>
            <a:ext cx="40802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Roboto" pitchFamily="2" charset="0"/>
                <a:ea typeface="Roboto" pitchFamily="2" charset="0"/>
              </a:rPr>
              <a:t>MANAJEMEN PROYEK</a:t>
            </a:r>
            <a:endParaRPr lang="id-ID" sz="30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739080-78BF-4D38-A52E-600C7444FEBC}"/>
              </a:ext>
            </a:extLst>
          </p:cNvPr>
          <p:cNvSpPr txBox="1"/>
          <p:nvPr/>
        </p:nvSpPr>
        <p:spPr>
          <a:xfrm>
            <a:off x="450761" y="855241"/>
            <a:ext cx="173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SCHEDULING</a:t>
            </a:r>
            <a:endParaRPr lang="id-ID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B03430-169E-46F4-B3C5-1D3B735E4825}"/>
              </a:ext>
            </a:extLst>
          </p:cNvPr>
          <p:cNvSpPr txBox="1"/>
          <p:nvPr/>
        </p:nvSpPr>
        <p:spPr>
          <a:xfrm>
            <a:off x="535055" y="4530725"/>
            <a:ext cx="2028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ANALISIS &amp; DESAIN</a:t>
            </a:r>
          </a:p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SISTEM</a:t>
            </a:r>
            <a:endParaRPr lang="id-ID" sz="16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5166071-283F-434C-8CAE-BAD36FE3F275}"/>
              </a:ext>
            </a:extLst>
          </p:cNvPr>
          <p:cNvSpPr txBox="1"/>
          <p:nvPr/>
        </p:nvSpPr>
        <p:spPr>
          <a:xfrm>
            <a:off x="2849140" y="2997810"/>
            <a:ext cx="1591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DOKUMENTASI</a:t>
            </a:r>
          </a:p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APLIKASI</a:t>
            </a:r>
            <a:endParaRPr lang="id-ID" sz="16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A0DDB0A-D2D6-4087-B0E1-4CF7459A935C}"/>
              </a:ext>
            </a:extLst>
          </p:cNvPr>
          <p:cNvSpPr txBox="1"/>
          <p:nvPr/>
        </p:nvSpPr>
        <p:spPr>
          <a:xfrm>
            <a:off x="4993725" y="4530725"/>
            <a:ext cx="16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PROGRAMMING</a:t>
            </a:r>
            <a:endParaRPr lang="id-ID" sz="16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5A680B-0E81-4973-A018-DEB48D798DA5}"/>
              </a:ext>
            </a:extLst>
          </p:cNvPr>
          <p:cNvSpPr txBox="1"/>
          <p:nvPr/>
        </p:nvSpPr>
        <p:spPr>
          <a:xfrm>
            <a:off x="7029598" y="3244030"/>
            <a:ext cx="2031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TESTING PROGRAM</a:t>
            </a:r>
            <a:endParaRPr lang="id-ID" sz="16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114F39A-EAEB-4A3E-9117-219A14F9E946}"/>
              </a:ext>
            </a:extLst>
          </p:cNvPr>
          <p:cNvSpPr txBox="1"/>
          <p:nvPr/>
        </p:nvSpPr>
        <p:spPr>
          <a:xfrm>
            <a:off x="9621094" y="4525142"/>
            <a:ext cx="1777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DOKUMENTASI &amp;</a:t>
            </a:r>
          </a:p>
          <a:p>
            <a:pPr algn="ctr"/>
            <a:r>
              <a:rPr lang="en-US" sz="1600" b="1" dirty="0">
                <a:latin typeface="Roboto" pitchFamily="2" charset="0"/>
                <a:ea typeface="Roboto" pitchFamily="2" charset="0"/>
              </a:rPr>
              <a:t>MAINTENANCE</a:t>
            </a:r>
            <a:endParaRPr lang="id-ID" sz="1600" b="1" dirty="0">
              <a:latin typeface="Roboto" pitchFamily="2" charset="0"/>
              <a:ea typeface="Roboto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9E55F1-4710-4A30-B709-60771AF31F57}"/>
              </a:ext>
            </a:extLst>
          </p:cNvPr>
          <p:cNvGrpSpPr/>
          <p:nvPr/>
        </p:nvGrpSpPr>
        <p:grpSpPr>
          <a:xfrm>
            <a:off x="9514275" y="3012663"/>
            <a:ext cx="1990725" cy="423279"/>
            <a:chOff x="9514275" y="3012663"/>
            <a:chExt cx="1990725" cy="4232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461D89-279A-46E6-9FA7-2DC7C4F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23851" y="3012663"/>
              <a:ext cx="1171575" cy="2095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F788BC-9805-4758-8A5A-A134172A2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4275" y="3216867"/>
              <a:ext cx="1990725" cy="2190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A6BA165-8278-4C00-8657-A6425DA7B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445" y="4532121"/>
            <a:ext cx="1752600" cy="390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F09240-8291-44F8-A4EC-9AB7BCE9D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886" y="3173009"/>
            <a:ext cx="2343150" cy="4095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072CFD-05F7-410A-A76E-3F3AEC0744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9496" y="4461656"/>
            <a:ext cx="2019300" cy="6381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DA2BC8-7408-4679-8933-13DC85C7B474}"/>
              </a:ext>
            </a:extLst>
          </p:cNvPr>
          <p:cNvSpPr txBox="1"/>
          <p:nvPr/>
        </p:nvSpPr>
        <p:spPr>
          <a:xfrm>
            <a:off x="996816" y="5053945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otham" panose="02000504050000020004" pitchFamily="2" charset="0"/>
              </a:rPr>
              <a:t>16 HARI</a:t>
            </a:r>
            <a:endParaRPr lang="id-ID" b="1" dirty="0">
              <a:latin typeface="Gotham" panose="0200050405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528C94-5FC2-4071-9AC5-51016987E179}"/>
              </a:ext>
            </a:extLst>
          </p:cNvPr>
          <p:cNvSpPr txBox="1"/>
          <p:nvPr/>
        </p:nvSpPr>
        <p:spPr>
          <a:xfrm>
            <a:off x="3084300" y="262847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otham" panose="02000504050000020004" pitchFamily="2" charset="0"/>
              </a:rPr>
              <a:t>10 HARI</a:t>
            </a:r>
            <a:endParaRPr lang="id-ID" b="1" dirty="0">
              <a:latin typeface="Gotham" panose="02000504050000020004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723803C-6D8C-453C-8321-54CB3BED8856}"/>
              </a:ext>
            </a:extLst>
          </p:cNvPr>
          <p:cNvSpPr txBox="1"/>
          <p:nvPr/>
        </p:nvSpPr>
        <p:spPr>
          <a:xfrm>
            <a:off x="5250643" y="4817529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otham" panose="02000504050000020004" pitchFamily="2" charset="0"/>
              </a:rPr>
              <a:t>20 HARI</a:t>
            </a:r>
            <a:endParaRPr lang="id-ID" b="1" dirty="0">
              <a:latin typeface="Gotham" panose="02000504050000020004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48038D1-CAEE-4BDE-B99A-432D91B919CA}"/>
              </a:ext>
            </a:extLst>
          </p:cNvPr>
          <p:cNvSpPr txBox="1"/>
          <p:nvPr/>
        </p:nvSpPr>
        <p:spPr>
          <a:xfrm>
            <a:off x="7492866" y="2852738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otham" panose="02000504050000020004" pitchFamily="2" charset="0"/>
              </a:rPr>
              <a:t>16 HARI</a:t>
            </a:r>
            <a:endParaRPr lang="id-ID" b="1" dirty="0">
              <a:latin typeface="Gotham" panose="02000504050000020004" pitchFamily="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9EDE37-D5A6-461E-A023-ECE0A5AB94E6}"/>
              </a:ext>
            </a:extLst>
          </p:cNvPr>
          <p:cNvSpPr txBox="1"/>
          <p:nvPr/>
        </p:nvSpPr>
        <p:spPr>
          <a:xfrm>
            <a:off x="10009339" y="5053945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otham" panose="02000504050000020004" pitchFamily="2" charset="0"/>
              </a:rPr>
              <a:t>8 HARI</a:t>
            </a:r>
            <a:endParaRPr lang="id-ID" b="1" dirty="0">
              <a:latin typeface="Gotham" panose="02000504050000020004" pitchFamily="2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C8756C-A575-41F2-8344-CA7E6C660A7E}"/>
              </a:ext>
            </a:extLst>
          </p:cNvPr>
          <p:cNvSpPr/>
          <p:nvPr/>
        </p:nvSpPr>
        <p:spPr>
          <a:xfrm>
            <a:off x="11178862" y="0"/>
            <a:ext cx="386366" cy="3863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tham" panose="02000504050000020004" pitchFamily="2" charset="0"/>
                <a:ea typeface="Roboto" pitchFamily="2" charset="0"/>
              </a:rPr>
              <a:t>12</a:t>
            </a:r>
            <a:endParaRPr lang="id-ID" sz="1200" b="1" dirty="0">
              <a:latin typeface="Gotham" panose="02000504050000020004" pitchFamily="2" charset="0"/>
              <a:ea typeface="Roboto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B66CFE0-00B0-43A4-A33A-25C4627E2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856" y="898"/>
            <a:ext cx="850006" cy="3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04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3E58B0A-5E50-48ED-A26C-CF3608A8748C}"/>
              </a:ext>
            </a:extLst>
          </p:cNvPr>
          <p:cNvSpPr/>
          <p:nvPr/>
        </p:nvSpPr>
        <p:spPr>
          <a:xfrm>
            <a:off x="1149766" y="2052058"/>
            <a:ext cx="1699797" cy="16997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3A99A8-0C63-4E53-B43C-F6095910BCD6}"/>
              </a:ext>
            </a:extLst>
          </p:cNvPr>
          <p:cNvSpPr txBox="1"/>
          <p:nvPr/>
        </p:nvSpPr>
        <p:spPr>
          <a:xfrm>
            <a:off x="733069" y="5447042"/>
            <a:ext cx="2527107" cy="575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ts val="2000"/>
              </a:lnSpc>
            </a:pPr>
            <a:r>
              <a:rPr lang="en-US" sz="1000" i="1" dirty="0">
                <a:solidFill>
                  <a:srgbClr val="737572">
                    <a:lumMod val="50000"/>
                  </a:srgbClr>
                </a:solidFill>
                <a:latin typeface="Montserrat" panose="00000500000000000000" pitchFamily="50" charset="0"/>
                <a:ea typeface="Abril Text" charset="0"/>
                <a:cs typeface="Abril Text" charset="0"/>
              </a:rPr>
              <a:t>Hosting/year : 20.000,00 – 500.000,00 IDR</a:t>
            </a:r>
          </a:p>
          <a:p>
            <a:pPr algn="ctr" defTabSz="914217">
              <a:lnSpc>
                <a:spcPts val="2000"/>
              </a:lnSpc>
            </a:pPr>
            <a:r>
              <a:rPr lang="en-US" sz="1000" i="1" dirty="0">
                <a:solidFill>
                  <a:srgbClr val="737572">
                    <a:lumMod val="50000"/>
                  </a:srgbClr>
                </a:solidFill>
                <a:latin typeface="Montserrat" panose="00000500000000000000" pitchFamily="50" charset="0"/>
                <a:ea typeface="Abril Text" charset="0"/>
                <a:cs typeface="Abril Text" charset="0"/>
              </a:rPr>
              <a:t>Domain/year : 25.000,00 – 500.000,00 IDR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5231CB-7ACD-404C-BD45-D2C6E0662790}"/>
              </a:ext>
            </a:extLst>
          </p:cNvPr>
          <p:cNvSpPr txBox="1"/>
          <p:nvPr/>
        </p:nvSpPr>
        <p:spPr>
          <a:xfrm>
            <a:off x="1572797" y="2509541"/>
            <a:ext cx="8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4800" b="1" spc="50" dirty="0">
                <a:solidFill>
                  <a:srgbClr val="FFFFFF"/>
                </a:solidFill>
                <a:latin typeface="Montserrat Bold"/>
                <a:cs typeface="Arial" panose="020B0604020202020204" pitchFamily="34" charset="0"/>
              </a:rPr>
              <a:t>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EF7461-5044-44E5-A195-BAB89606C4C4}"/>
              </a:ext>
            </a:extLst>
          </p:cNvPr>
          <p:cNvSpPr txBox="1"/>
          <p:nvPr/>
        </p:nvSpPr>
        <p:spPr>
          <a:xfrm>
            <a:off x="1120898" y="5136791"/>
            <a:ext cx="175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b="1" spc="150" dirty="0">
                <a:solidFill>
                  <a:srgbClr val="2B2C2B"/>
                </a:solidFill>
                <a:latin typeface="Montserrat Medium" panose="00000600000000000000" pitchFamily="50" charset="0"/>
                <a:cs typeface="Arial" panose="020B0604020202020204" pitchFamily="34" charset="0"/>
              </a:rPr>
              <a:t>WEB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5C0205-06FC-469E-B1FC-F65216B5454E}"/>
              </a:ext>
            </a:extLst>
          </p:cNvPr>
          <p:cNvCxnSpPr/>
          <p:nvPr/>
        </p:nvCxnSpPr>
        <p:spPr>
          <a:xfrm>
            <a:off x="1999664" y="3905250"/>
            <a:ext cx="0" cy="90487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02913806-C4D7-4D4A-AC47-D5261537DE42}"/>
              </a:ext>
            </a:extLst>
          </p:cNvPr>
          <p:cNvSpPr/>
          <p:nvPr/>
        </p:nvSpPr>
        <p:spPr>
          <a:xfrm>
            <a:off x="3831172" y="2052058"/>
            <a:ext cx="1699797" cy="16997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FBC770-7011-40B9-800A-20BA3946E80A}"/>
              </a:ext>
            </a:extLst>
          </p:cNvPr>
          <p:cNvSpPr txBox="1"/>
          <p:nvPr/>
        </p:nvSpPr>
        <p:spPr>
          <a:xfrm>
            <a:off x="3594927" y="5447042"/>
            <a:ext cx="2172287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ts val="2000"/>
              </a:lnSpc>
            </a:pPr>
            <a:r>
              <a:rPr lang="en-US" sz="1000" i="1" dirty="0">
                <a:solidFill>
                  <a:srgbClr val="737572">
                    <a:lumMod val="50000"/>
                  </a:srgbClr>
                </a:solidFill>
                <a:latin typeface="Montserrat" panose="00000500000000000000" pitchFamily="50" charset="0"/>
                <a:ea typeface="Abril Text" charset="0"/>
                <a:cs typeface="Abril Text" charset="0"/>
              </a:rPr>
              <a:t>Overhead/Project : Variable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2ED5F2-94B7-4DDF-9537-3D6D7FA8BE5E}"/>
              </a:ext>
            </a:extLst>
          </p:cNvPr>
          <p:cNvSpPr txBox="1"/>
          <p:nvPr/>
        </p:nvSpPr>
        <p:spPr>
          <a:xfrm>
            <a:off x="4254204" y="2509541"/>
            <a:ext cx="8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4800" b="1" spc="50" dirty="0">
                <a:solidFill>
                  <a:srgbClr val="FFFFFF"/>
                </a:solidFill>
                <a:latin typeface="Montserrat Bold"/>
                <a:cs typeface="Arial" panose="020B0604020202020204" pitchFamily="34" charset="0"/>
              </a:rPr>
              <a:t>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167293-A1CE-4EF4-8C7A-34CA4CA21DB2}"/>
              </a:ext>
            </a:extLst>
          </p:cNvPr>
          <p:cNvSpPr txBox="1"/>
          <p:nvPr/>
        </p:nvSpPr>
        <p:spPr>
          <a:xfrm>
            <a:off x="3755310" y="5136791"/>
            <a:ext cx="1851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b="1" spc="150" dirty="0">
                <a:solidFill>
                  <a:srgbClr val="2B2C2B"/>
                </a:solidFill>
                <a:latin typeface="Montserrat Medium" panose="00000600000000000000" pitchFamily="50" charset="0"/>
                <a:cs typeface="Arial" panose="020B0604020202020204" pitchFamily="34" charset="0"/>
              </a:rPr>
              <a:t>OVERHEAD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D108536-14F8-46EE-9296-9603105B04FD}"/>
              </a:ext>
            </a:extLst>
          </p:cNvPr>
          <p:cNvCxnSpPr/>
          <p:nvPr/>
        </p:nvCxnSpPr>
        <p:spPr>
          <a:xfrm>
            <a:off x="4681070" y="3905250"/>
            <a:ext cx="0" cy="90487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F1BE4EE-707B-468C-911D-B5538B2135B4}"/>
              </a:ext>
            </a:extLst>
          </p:cNvPr>
          <p:cNvSpPr/>
          <p:nvPr/>
        </p:nvSpPr>
        <p:spPr>
          <a:xfrm>
            <a:off x="6512579" y="2052058"/>
            <a:ext cx="1699797" cy="16997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9C9BD4-2F00-4229-B88E-3584711F1A90}"/>
              </a:ext>
            </a:extLst>
          </p:cNvPr>
          <p:cNvSpPr txBox="1"/>
          <p:nvPr/>
        </p:nvSpPr>
        <p:spPr>
          <a:xfrm>
            <a:off x="6276333" y="5447042"/>
            <a:ext cx="2172287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ts val="2000"/>
              </a:lnSpc>
            </a:pPr>
            <a:r>
              <a:rPr lang="en-US" sz="1000" i="1" dirty="0">
                <a:solidFill>
                  <a:srgbClr val="737572">
                    <a:lumMod val="50000"/>
                  </a:srgbClr>
                </a:solidFill>
                <a:latin typeface="Montserrat" panose="00000500000000000000" pitchFamily="50" charset="0"/>
                <a:ea typeface="Abril Text" charset="0"/>
                <a:cs typeface="Abril Text" charset="0"/>
              </a:rPr>
              <a:t>10-25%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1CA7AB-6BD1-4A1B-B840-8F9FD0DEC07B}"/>
              </a:ext>
            </a:extLst>
          </p:cNvPr>
          <p:cNvSpPr txBox="1"/>
          <p:nvPr/>
        </p:nvSpPr>
        <p:spPr>
          <a:xfrm>
            <a:off x="6935610" y="2509541"/>
            <a:ext cx="8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4800" b="1" spc="50" dirty="0">
                <a:solidFill>
                  <a:srgbClr val="FFFFFF"/>
                </a:solidFill>
                <a:latin typeface="Montserrat Bold"/>
                <a:cs typeface="Arial" panose="020B0604020202020204" pitchFamily="34" charset="0"/>
              </a:rPr>
              <a:t>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63005A-651E-4865-9181-EBC8857E2D66}"/>
              </a:ext>
            </a:extLst>
          </p:cNvPr>
          <p:cNvSpPr txBox="1"/>
          <p:nvPr/>
        </p:nvSpPr>
        <p:spPr>
          <a:xfrm>
            <a:off x="6276333" y="5136791"/>
            <a:ext cx="217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b="1" spc="150" dirty="0">
                <a:solidFill>
                  <a:srgbClr val="2B2C2B"/>
                </a:solidFill>
                <a:latin typeface="Montserrat Medium" panose="00000600000000000000" pitchFamily="50" charset="0"/>
                <a:cs typeface="Arial" panose="020B0604020202020204" pitchFamily="34" charset="0"/>
              </a:rPr>
              <a:t>RELEASE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D89F36-5067-4AF8-9379-80291DE6611C}"/>
              </a:ext>
            </a:extLst>
          </p:cNvPr>
          <p:cNvCxnSpPr/>
          <p:nvPr/>
        </p:nvCxnSpPr>
        <p:spPr>
          <a:xfrm>
            <a:off x="7362477" y="3905250"/>
            <a:ext cx="0" cy="90487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0270B94B-E3B1-4DCA-8FAA-C752AD9BF1BA}"/>
              </a:ext>
            </a:extLst>
          </p:cNvPr>
          <p:cNvSpPr/>
          <p:nvPr/>
        </p:nvSpPr>
        <p:spPr>
          <a:xfrm>
            <a:off x="9193986" y="2052058"/>
            <a:ext cx="1699797" cy="16997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95A4CC2-C83C-4DF7-8A31-D61E03187A2C}"/>
              </a:ext>
            </a:extLst>
          </p:cNvPr>
          <p:cNvSpPr txBox="1"/>
          <p:nvPr/>
        </p:nvSpPr>
        <p:spPr>
          <a:xfrm>
            <a:off x="8758545" y="5447042"/>
            <a:ext cx="2570675" cy="1344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>
              <a:lnSpc>
                <a:spcPts val="2000"/>
              </a:lnSpc>
            </a:pPr>
            <a:r>
              <a:rPr lang="en-US" sz="1000" i="1" dirty="0" err="1">
                <a:solidFill>
                  <a:srgbClr val="737572">
                    <a:lumMod val="50000"/>
                  </a:srgbClr>
                </a:solidFill>
                <a:latin typeface="Montserrat" panose="00000500000000000000" pitchFamily="50" charset="0"/>
                <a:ea typeface="Abril Text" charset="0"/>
                <a:cs typeface="Abril Text" charset="0"/>
              </a:rPr>
              <a:t>Manajer</a:t>
            </a:r>
            <a:r>
              <a:rPr lang="en-US" sz="1000" i="1" dirty="0">
                <a:solidFill>
                  <a:srgbClr val="737572">
                    <a:lumMod val="50000"/>
                  </a:srgbClr>
                </a:solidFill>
                <a:latin typeface="Montserrat" panose="00000500000000000000" pitchFamily="50" charset="0"/>
                <a:ea typeface="Abril Text" charset="0"/>
                <a:cs typeface="Abril Text" charset="0"/>
              </a:rPr>
              <a:t> </a:t>
            </a:r>
            <a:r>
              <a:rPr lang="en-US" sz="1000" i="1" dirty="0" err="1">
                <a:solidFill>
                  <a:srgbClr val="737572">
                    <a:lumMod val="50000"/>
                  </a:srgbClr>
                </a:solidFill>
                <a:latin typeface="Montserrat" panose="00000500000000000000" pitchFamily="50" charset="0"/>
                <a:ea typeface="Abril Text" charset="0"/>
                <a:cs typeface="Abril Text" charset="0"/>
              </a:rPr>
              <a:t>Proyek</a:t>
            </a:r>
            <a:r>
              <a:rPr lang="en-US" sz="1000" i="1" dirty="0">
                <a:solidFill>
                  <a:srgbClr val="737572">
                    <a:lumMod val="50000"/>
                  </a:srgbClr>
                </a:solidFill>
                <a:latin typeface="Montserrat" panose="00000500000000000000" pitchFamily="50" charset="0"/>
                <a:ea typeface="Abril Text" charset="0"/>
                <a:cs typeface="Abril Text" charset="0"/>
              </a:rPr>
              <a:t> : 11.805.420,00 IDR/month</a:t>
            </a:r>
          </a:p>
          <a:p>
            <a:pPr algn="ctr" defTabSz="914217">
              <a:lnSpc>
                <a:spcPts val="2000"/>
              </a:lnSpc>
            </a:pPr>
            <a:r>
              <a:rPr lang="en-US" sz="1000" i="1" dirty="0">
                <a:solidFill>
                  <a:srgbClr val="737572">
                    <a:lumMod val="50000"/>
                  </a:srgbClr>
                </a:solidFill>
                <a:latin typeface="Montserrat" panose="00000500000000000000" pitchFamily="50" charset="0"/>
                <a:ea typeface="Abril Text" charset="0"/>
                <a:cs typeface="Abril Text" charset="0"/>
              </a:rPr>
              <a:t>QA :  5.090.636,00 IDR/month</a:t>
            </a:r>
          </a:p>
          <a:p>
            <a:pPr algn="ctr" defTabSz="914217">
              <a:lnSpc>
                <a:spcPts val="2000"/>
              </a:lnSpc>
            </a:pPr>
            <a:r>
              <a:rPr lang="en-US" sz="1000" i="1" dirty="0">
                <a:solidFill>
                  <a:srgbClr val="737572">
                    <a:lumMod val="50000"/>
                  </a:srgbClr>
                </a:solidFill>
                <a:latin typeface="Montserrat" panose="00000500000000000000" pitchFamily="50" charset="0"/>
                <a:ea typeface="Abril Text" charset="0"/>
                <a:cs typeface="Abril Text" charset="0"/>
              </a:rPr>
              <a:t>Front-end Engineer : 6.163.966,00 IDR/month</a:t>
            </a:r>
          </a:p>
          <a:p>
            <a:pPr algn="ctr" defTabSz="914217">
              <a:lnSpc>
                <a:spcPts val="2000"/>
              </a:lnSpc>
            </a:pPr>
            <a:r>
              <a:rPr lang="en-US" sz="1000" i="1" dirty="0">
                <a:solidFill>
                  <a:srgbClr val="737572">
                    <a:lumMod val="50000"/>
                  </a:srgbClr>
                </a:solidFill>
                <a:latin typeface="Montserrat" panose="00000500000000000000" pitchFamily="50" charset="0"/>
                <a:ea typeface="Abril Text" charset="0"/>
                <a:cs typeface="Abril Text" charset="0"/>
              </a:rPr>
              <a:t>Back-end Engineer :  6.297.243,00 IDR/month</a:t>
            </a:r>
          </a:p>
          <a:p>
            <a:pPr algn="ctr" defTabSz="914217">
              <a:lnSpc>
                <a:spcPts val="2000"/>
              </a:lnSpc>
            </a:pPr>
            <a:r>
              <a:rPr lang="en-US" sz="1000" i="1" dirty="0">
                <a:solidFill>
                  <a:srgbClr val="737572">
                    <a:lumMod val="50000"/>
                  </a:srgbClr>
                </a:solidFill>
                <a:latin typeface="Montserrat" panose="00000500000000000000" pitchFamily="50" charset="0"/>
                <a:ea typeface="Abril Text" charset="0"/>
                <a:cs typeface="Abril Text" charset="0"/>
              </a:rPr>
              <a:t>UI/UX : 8.050.255,00 IDR/month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B2D1305-CB68-4E27-A8CD-F6FEB26ECA0C}"/>
              </a:ext>
            </a:extLst>
          </p:cNvPr>
          <p:cNvSpPr txBox="1"/>
          <p:nvPr/>
        </p:nvSpPr>
        <p:spPr>
          <a:xfrm>
            <a:off x="9617017" y="2509541"/>
            <a:ext cx="85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4800" b="1" spc="50" dirty="0">
                <a:solidFill>
                  <a:srgbClr val="FFFFFF"/>
                </a:solidFill>
                <a:latin typeface="Montserrat Bold"/>
                <a:cs typeface="Arial" panose="020B0604020202020204" pitchFamily="34" charset="0"/>
              </a:rPr>
              <a:t>K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C36B641-033E-4745-80FA-3AC257B43FE6}"/>
              </a:ext>
            </a:extLst>
          </p:cNvPr>
          <p:cNvSpPr txBox="1"/>
          <p:nvPr/>
        </p:nvSpPr>
        <p:spPr>
          <a:xfrm>
            <a:off x="9165118" y="5136791"/>
            <a:ext cx="175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b="1" spc="150" dirty="0">
                <a:solidFill>
                  <a:srgbClr val="2B2C2B"/>
                </a:solidFill>
                <a:latin typeface="Montserrat Medium" panose="00000600000000000000" pitchFamily="50" charset="0"/>
                <a:cs typeface="Arial" panose="020B0604020202020204" pitchFamily="34" charset="0"/>
              </a:rPr>
              <a:t>KRU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41C1D28-D79C-4E4A-974A-5C487A006BD0}"/>
              </a:ext>
            </a:extLst>
          </p:cNvPr>
          <p:cNvCxnSpPr/>
          <p:nvPr/>
        </p:nvCxnSpPr>
        <p:spPr>
          <a:xfrm>
            <a:off x="10043884" y="3905250"/>
            <a:ext cx="0" cy="90487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7DBFC2-71D4-407C-ACFC-BAFB161FC2AB}"/>
              </a:ext>
            </a:extLst>
          </p:cNvPr>
          <p:cNvSpPr txBox="1"/>
          <p:nvPr/>
        </p:nvSpPr>
        <p:spPr>
          <a:xfrm rot="16200000">
            <a:off x="-207516" y="2786539"/>
            <a:ext cx="2014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1200" b="1" spc="600" dirty="0" err="1">
                <a:solidFill>
                  <a:srgbClr val="2B2C2B"/>
                </a:solidFill>
                <a:latin typeface="Montserrat Medium" panose="00000600000000000000" pitchFamily="50" charset="0"/>
                <a:cs typeface="Arial" panose="020B0604020202020204" pitchFamily="34" charset="0"/>
              </a:rPr>
              <a:t>masterweb</a:t>
            </a:r>
            <a:endParaRPr lang="en-US" sz="1200" b="1" spc="600" dirty="0">
              <a:solidFill>
                <a:srgbClr val="2B2C2B"/>
              </a:solidFill>
              <a:latin typeface="Montserrat Medium" panose="00000600000000000000" pitchFamily="50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875701-BB1B-40CD-8B59-B2D236F833D9}"/>
              </a:ext>
            </a:extLst>
          </p:cNvPr>
          <p:cNvSpPr txBox="1"/>
          <p:nvPr/>
        </p:nvSpPr>
        <p:spPr>
          <a:xfrm rot="5400000">
            <a:off x="10310095" y="2371041"/>
            <a:ext cx="2014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1200" b="1" spc="600" dirty="0" err="1">
                <a:solidFill>
                  <a:srgbClr val="2B2C2B"/>
                </a:solidFill>
                <a:latin typeface="Montserrat Medium" panose="00000600000000000000" pitchFamily="50" charset="0"/>
                <a:cs typeface="Arial" panose="020B0604020202020204" pitchFamily="34" charset="0"/>
              </a:rPr>
              <a:t>neuvoo</a:t>
            </a:r>
            <a:endParaRPr lang="en-US" sz="1200" b="1" spc="600" dirty="0">
              <a:solidFill>
                <a:srgbClr val="2B2C2B"/>
              </a:solidFill>
              <a:latin typeface="Montserrat Medium" panose="00000600000000000000" pitchFamily="50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16DC23-21E8-40CC-94E0-90F0565CDBC0}"/>
              </a:ext>
            </a:extLst>
          </p:cNvPr>
          <p:cNvSpPr txBox="1"/>
          <p:nvPr/>
        </p:nvSpPr>
        <p:spPr>
          <a:xfrm rot="5400000">
            <a:off x="10309547" y="3486949"/>
            <a:ext cx="2014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sz="1200" b="1" spc="600" dirty="0">
                <a:solidFill>
                  <a:srgbClr val="2B2C2B"/>
                </a:solidFill>
                <a:latin typeface="Montserrat Medium" panose="00000600000000000000" pitchFamily="50" charset="0"/>
                <a:cs typeface="Arial" panose="020B0604020202020204" pitchFamily="34" charset="0"/>
              </a:rPr>
              <a:t>||Indeed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0FFC87-9130-46CE-81AB-C8F92FC2A429}"/>
              </a:ext>
            </a:extLst>
          </p:cNvPr>
          <p:cNvSpPr txBox="1"/>
          <p:nvPr/>
        </p:nvSpPr>
        <p:spPr>
          <a:xfrm>
            <a:off x="450761" y="401656"/>
            <a:ext cx="40802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prstClr val="black"/>
                </a:solidFill>
                <a:latin typeface="Roboto" pitchFamily="2" charset="0"/>
                <a:ea typeface="Roboto" pitchFamily="2" charset="0"/>
              </a:rPr>
              <a:t>MANAJEMEN PROYEK</a:t>
            </a:r>
            <a:endParaRPr lang="id-ID" sz="3000" b="1" dirty="0">
              <a:solidFill>
                <a:prstClr val="black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324429-C99E-4E94-911A-21F21EDB906A}"/>
              </a:ext>
            </a:extLst>
          </p:cNvPr>
          <p:cNvSpPr txBox="1"/>
          <p:nvPr/>
        </p:nvSpPr>
        <p:spPr>
          <a:xfrm>
            <a:off x="450761" y="855241"/>
            <a:ext cx="2386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Roboto" pitchFamily="2" charset="0"/>
                <a:ea typeface="Roboto" pitchFamily="2" charset="0"/>
              </a:rPr>
              <a:t>PERKIRAAN BIAYA</a:t>
            </a:r>
            <a:endParaRPr lang="id-ID" sz="2000" dirty="0">
              <a:solidFill>
                <a:prstClr val="black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313541-AF11-44EF-B10E-DA958A78ADBD}"/>
              </a:ext>
            </a:extLst>
          </p:cNvPr>
          <p:cNvSpPr/>
          <p:nvPr/>
        </p:nvSpPr>
        <p:spPr>
          <a:xfrm>
            <a:off x="11178862" y="0"/>
            <a:ext cx="386366" cy="386366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" panose="02000504050000020004" pitchFamily="2" charset="0"/>
                <a:ea typeface="Roboto" pitchFamily="2" charset="0"/>
                <a:cs typeface="+mn-cs"/>
              </a:rPr>
              <a:t>13</a:t>
            </a:r>
            <a:endParaRPr kumimoji="0" lang="id-ID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tham" panose="02000504050000020004" pitchFamily="2" charset="0"/>
              <a:ea typeface="Roboto" pitchFamily="2" charset="0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41FA916-1D31-4619-B4CA-997A32944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856" y="898"/>
            <a:ext cx="850006" cy="3854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7E5770C-B8C9-45D9-82D3-6F76728B4CC1}"/>
              </a:ext>
            </a:extLst>
          </p:cNvPr>
          <p:cNvSpPr txBox="1"/>
          <p:nvPr/>
        </p:nvSpPr>
        <p:spPr>
          <a:xfrm>
            <a:off x="450761" y="1201769"/>
            <a:ext cx="2496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Roboto" pitchFamily="2" charset="0"/>
                <a:ea typeface="Roboto" pitchFamily="2" charset="0"/>
              </a:rPr>
              <a:t>125.000.000,00 IDR</a:t>
            </a:r>
            <a:endParaRPr lang="id-ID" sz="2000" b="1" dirty="0">
              <a:solidFill>
                <a:prstClr val="black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17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3043EE2-137B-46B6-B15A-37CC392C9E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</a:blip>
          <a:srcRect t="7705" b="7705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22CB21-B01C-49EB-A853-AF49EFAB64AB}"/>
              </a:ext>
            </a:extLst>
          </p:cNvPr>
          <p:cNvSpPr/>
          <p:nvPr/>
        </p:nvSpPr>
        <p:spPr>
          <a:xfrm>
            <a:off x="514348" y="514348"/>
            <a:ext cx="11163302" cy="5846666"/>
          </a:xfrm>
          <a:prstGeom prst="rect">
            <a:avLst/>
          </a:prstGeom>
          <a:gradFill>
            <a:gsLst>
              <a:gs pos="0">
                <a:schemeClr val="tx2">
                  <a:alpha val="90000"/>
                </a:schemeClr>
              </a:gs>
              <a:gs pos="100000">
                <a:schemeClr val="accent2">
                  <a:alpha val="8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3DA8BE-ADCD-4D64-99C9-AD4782E3196A}"/>
              </a:ext>
            </a:extLst>
          </p:cNvPr>
          <p:cNvGrpSpPr/>
          <p:nvPr/>
        </p:nvGrpSpPr>
        <p:grpSpPr>
          <a:xfrm>
            <a:off x="2245632" y="2016298"/>
            <a:ext cx="7700735" cy="2842766"/>
            <a:chOff x="2856594" y="2152757"/>
            <a:chExt cx="7700735" cy="284276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BC6F5DF-F326-428C-9B3E-71C895846A53}"/>
                </a:ext>
              </a:extLst>
            </p:cNvPr>
            <p:cNvSpPr txBox="1"/>
            <p:nvPr/>
          </p:nvSpPr>
          <p:spPr>
            <a:xfrm>
              <a:off x="2856594" y="2152757"/>
              <a:ext cx="2792068" cy="28427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5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1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"/>
                  <a:ea typeface="Montserrat Black" charset="0"/>
                  <a:cs typeface="Montserrat Black" charset="0"/>
                </a:rPr>
                <a:t>HAVE</a:t>
              </a:r>
            </a:p>
            <a:p>
              <a:pPr marL="0" marR="0" lvl="0" indent="0" algn="r" defTabSz="914400" rtl="0" eaLnBrk="1" fontAlgn="auto" latinLnBrk="0" hangingPunct="1">
                <a:lnSpc>
                  <a:spcPts val="5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1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"/>
                  <a:ea typeface="Montserrat Hairline" charset="0"/>
                  <a:cs typeface="Montserrat Hairline" charset="0"/>
                </a:rPr>
                <a:t>ANY</a:t>
              </a:r>
            </a:p>
            <a:p>
              <a:pPr marL="0" marR="0" lvl="0" indent="0" algn="r" defTabSz="914400" rtl="0" eaLnBrk="1" fontAlgn="auto" latinLnBrk="0" hangingPunct="1">
                <a:lnSpc>
                  <a:spcPts val="5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1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"/>
                  <a:ea typeface="Montserrat Hairline" charset="0"/>
                  <a:cs typeface="Montserrat Hairline" charset="0"/>
                </a:rPr>
                <a:t>QUESTION</a:t>
              </a:r>
            </a:p>
            <a:p>
              <a:pPr marL="0" marR="0" lvl="0" indent="0" algn="r" defTabSz="914400" rtl="0" eaLnBrk="1" fontAlgn="auto" latinLnBrk="0" hangingPunct="1">
                <a:lnSpc>
                  <a:spcPts val="5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500" b="1" i="0" u="none" strike="noStrike" kern="1200" cap="none" spc="-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"/>
                  <a:ea typeface="Montserrat Hairline" charset="0"/>
                  <a:cs typeface="Montserrat Hairline" charset="0"/>
                </a:rPr>
                <a:t>?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3EFF85-77AC-4C37-AC07-B4880A98B217}"/>
                </a:ext>
              </a:extLst>
            </p:cNvPr>
            <p:cNvSpPr txBox="1"/>
            <p:nvPr/>
          </p:nvSpPr>
          <p:spPr>
            <a:xfrm>
              <a:off x="6096000" y="3574140"/>
              <a:ext cx="4461329" cy="108337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BAHAYA ZONA NYAMAN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“</a:t>
              </a:r>
              <a:r>
                <a:rPr kumimoji="0" lang="en-US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Bukan</a:t>
              </a: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 </a:t>
              </a:r>
              <a:r>
                <a:rPr kumimoji="0" lang="en-US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kesungkaran</a:t>
              </a: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, </a:t>
              </a:r>
              <a:r>
                <a:rPr kumimoji="0" lang="en-US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tapi</a:t>
              </a: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 rasa </a:t>
              </a:r>
              <a:r>
                <a:rPr kumimoji="0" lang="en-US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nyaman</a:t>
              </a: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 yang </a:t>
              </a:r>
              <a:r>
                <a:rPr kumimoji="0" lang="en-US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merupakan</a:t>
              </a: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 </a:t>
              </a:r>
              <a:r>
                <a:rPr kumimoji="0" lang="en-US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musuh</a:t>
              </a: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 </a:t>
              </a:r>
              <a:r>
                <a:rPr kumimoji="0" lang="en-US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terbesar</a:t>
              </a: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dari</a:t>
              </a: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 </a:t>
              </a:r>
              <a:r>
                <a:rPr kumimoji="0" lang="en-US" sz="1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kemajuan</a:t>
              </a:r>
              <a:r>
                <a:rPr lang="en-US" sz="1000" i="1" dirty="0">
                  <a:solidFill>
                    <a:srgbClr val="FFFFFF"/>
                  </a:solidFill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.</a:t>
              </a:r>
              <a:endPara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 panose="00000400000000000000" pitchFamily="50" charset="0"/>
                <a:ea typeface="Montserrat" charset="0"/>
                <a:cs typeface="Montserrat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ontserrat Light" panose="00000400000000000000" pitchFamily="50" charset="0"/>
                  <a:ea typeface="Montserrat" charset="0"/>
                  <a:cs typeface="Montserrat" charset="0"/>
                </a:rPr>
                <a:t>DENZEL WASHINGTON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0890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0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alpha val="77647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50"/>
          <p:cNvSpPr/>
          <p:nvPr/>
        </p:nvSpPr>
        <p:spPr>
          <a:xfrm>
            <a:off x="5467351" y="3905251"/>
            <a:ext cx="1257300" cy="29527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5" name="Google Shape;605;p50"/>
          <p:cNvGrpSpPr/>
          <p:nvPr/>
        </p:nvGrpSpPr>
        <p:grpSpPr>
          <a:xfrm>
            <a:off x="5073611" y="2802238"/>
            <a:ext cx="2330531" cy="1253529"/>
            <a:chOff x="5073611" y="3238371"/>
            <a:chExt cx="2330531" cy="1253529"/>
          </a:xfrm>
        </p:grpSpPr>
        <p:sp>
          <p:nvSpPr>
            <p:cNvPr id="606" name="Google Shape;606;p50"/>
            <p:cNvSpPr txBox="1"/>
            <p:nvPr/>
          </p:nvSpPr>
          <p:spPr>
            <a:xfrm>
              <a:off x="5106081" y="3537793"/>
              <a:ext cx="1894114" cy="9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/>
              <a:r>
                <a:rPr lang="en" sz="5600">
                  <a:solidFill>
                    <a:schemeClr val="lt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END</a:t>
              </a:r>
              <a:endParaRPr sz="1467"/>
            </a:p>
          </p:txBody>
        </p:sp>
        <p:sp>
          <p:nvSpPr>
            <p:cNvPr id="607" name="Google Shape;607;p50"/>
            <p:cNvSpPr txBox="1"/>
            <p:nvPr/>
          </p:nvSpPr>
          <p:spPr>
            <a:xfrm>
              <a:off x="5073611" y="3238371"/>
              <a:ext cx="2330531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/>
              <a:r>
                <a:rPr lang="en" sz="3067" b="1">
                  <a:solidFill>
                    <a:srgbClr val="F2F2F2"/>
                  </a:solidFill>
                  <a:latin typeface="Open Sans"/>
                  <a:ea typeface="Open Sans"/>
                  <a:cs typeface="Open Sans"/>
                  <a:sym typeface="Open Sans"/>
                </a:rPr>
                <a:t>THE</a:t>
              </a:r>
              <a:endParaRPr sz="5067">
                <a:solidFill>
                  <a:schemeClr val="accent5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32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B739F91-8B86-40FA-BDBE-6B15E7721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16" y="2592348"/>
            <a:ext cx="2446833" cy="5051272"/>
          </a:xfrm>
          <a:prstGeom prst="rect">
            <a:avLst/>
          </a:prstGeom>
        </p:spPr>
      </p:pic>
      <p:grpSp>
        <p:nvGrpSpPr>
          <p:cNvPr id="376" name="Google Shape;376;p40"/>
          <p:cNvGrpSpPr/>
          <p:nvPr/>
        </p:nvGrpSpPr>
        <p:grpSpPr>
          <a:xfrm>
            <a:off x="5644399" y="4635746"/>
            <a:ext cx="1647001" cy="1069438"/>
            <a:chOff x="8647619" y="2119906"/>
            <a:chExt cx="1647001" cy="1069439"/>
          </a:xfrm>
        </p:grpSpPr>
        <p:grpSp>
          <p:nvGrpSpPr>
            <p:cNvPr id="377" name="Google Shape;377;p40"/>
            <p:cNvGrpSpPr/>
            <p:nvPr/>
          </p:nvGrpSpPr>
          <p:grpSpPr>
            <a:xfrm>
              <a:off x="8647619" y="2119906"/>
              <a:ext cx="1570802" cy="546633"/>
              <a:chOff x="8714856" y="2123639"/>
              <a:chExt cx="1570802" cy="546633"/>
            </a:xfrm>
          </p:grpSpPr>
          <p:sp>
            <p:nvSpPr>
              <p:cNvPr id="378" name="Google Shape;378;p40"/>
              <p:cNvSpPr/>
              <p:nvPr/>
            </p:nvSpPr>
            <p:spPr>
              <a:xfrm>
                <a:off x="8714856" y="2123639"/>
                <a:ext cx="1570802" cy="342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id-ID" sz="1600" b="1" kern="0" spc="300" dirty="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</a:t>
                </a:r>
                <a:r>
                  <a:rPr lang="en-US" sz="1600" b="1" kern="0" spc="300" dirty="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EA ROULY</a:t>
                </a:r>
                <a:endParaRPr sz="1467" kern="0" spc="30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40"/>
              <p:cNvSpPr/>
              <p:nvPr/>
            </p:nvSpPr>
            <p:spPr>
              <a:xfrm>
                <a:off x="8732227" y="2407882"/>
                <a:ext cx="1151151" cy="2623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933" kern="0" spc="300" dirty="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3311811027</a:t>
                </a:r>
                <a:endParaRPr sz="1467" kern="0" spc="30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0" name="Google Shape;380;p40"/>
            <p:cNvSpPr/>
            <p:nvPr/>
          </p:nvSpPr>
          <p:spPr>
            <a:xfrm>
              <a:off x="8664990" y="2602144"/>
              <a:ext cx="1629630" cy="587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1219170">
                <a:lnSpc>
                  <a:spcPct val="130000"/>
                </a:lnSpc>
                <a:buClr>
                  <a:srgbClr val="000000"/>
                </a:buClr>
              </a:pPr>
              <a:r>
                <a:rPr lang="en-US" sz="1050" kern="0" dirty="0" err="1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Politeknik</a:t>
              </a:r>
              <a:r>
                <a:rPr lang="en-US" sz="1050" kern="0" dirty="0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 Negeri </a:t>
              </a:r>
              <a:r>
                <a:rPr lang="en-US" sz="1050" kern="0" dirty="0" err="1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Batam</a:t>
              </a:r>
              <a:r>
                <a:rPr lang="en-US" sz="1050" kern="0" dirty="0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 </a:t>
              </a:r>
            </a:p>
            <a:p>
              <a:pPr defTabSz="1219170">
                <a:lnSpc>
                  <a:spcPct val="130000"/>
                </a:lnSpc>
                <a:buClr>
                  <a:srgbClr val="000000"/>
                </a:buClr>
              </a:pPr>
              <a:r>
                <a:rPr lang="en-US" sz="1050" kern="0" dirty="0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Teknik </a:t>
              </a:r>
              <a:r>
                <a:rPr lang="en-US" sz="1050" kern="0" dirty="0" err="1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Informatika</a:t>
              </a:r>
              <a:endParaRPr lang="en-US" sz="1050" kern="0" dirty="0">
                <a:solidFill>
                  <a:srgbClr val="000000"/>
                </a:solidFill>
                <a:latin typeface="Gotham" panose="02000504050000020004" pitchFamily="2" charset="0"/>
                <a:ea typeface="Roboto" pitchFamily="2" charset="0"/>
                <a:cs typeface="Open Sans"/>
                <a:sym typeface="Open Sans"/>
              </a:endParaRPr>
            </a:p>
          </p:txBody>
        </p:sp>
      </p:grpSp>
      <p:grpSp>
        <p:nvGrpSpPr>
          <p:cNvPr id="381" name="Google Shape;381;p40"/>
          <p:cNvGrpSpPr/>
          <p:nvPr/>
        </p:nvGrpSpPr>
        <p:grpSpPr>
          <a:xfrm>
            <a:off x="7959429" y="2677260"/>
            <a:ext cx="2765412" cy="1030801"/>
            <a:chOff x="8647618" y="2119906"/>
            <a:chExt cx="2765412" cy="1030802"/>
          </a:xfrm>
        </p:grpSpPr>
        <p:grpSp>
          <p:nvGrpSpPr>
            <p:cNvPr id="382" name="Google Shape;382;p40"/>
            <p:cNvGrpSpPr/>
            <p:nvPr/>
          </p:nvGrpSpPr>
          <p:grpSpPr>
            <a:xfrm>
              <a:off x="8647618" y="2119906"/>
              <a:ext cx="2765412" cy="468113"/>
              <a:chOff x="8714855" y="2123639"/>
              <a:chExt cx="2765412" cy="468113"/>
            </a:xfrm>
          </p:grpSpPr>
          <p:sp>
            <p:nvSpPr>
              <p:cNvPr id="383" name="Google Shape;383;p40"/>
              <p:cNvSpPr/>
              <p:nvPr/>
            </p:nvSpPr>
            <p:spPr>
              <a:xfrm>
                <a:off x="8714855" y="2123639"/>
                <a:ext cx="2765412" cy="342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id-ID" sz="1600" b="1" kern="0" spc="300" dirty="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</a:t>
                </a:r>
                <a:r>
                  <a:rPr lang="en-US" sz="1600" b="1" kern="0" spc="300" dirty="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YAN ANDREANSYAH</a:t>
                </a:r>
                <a:endParaRPr sz="1467" kern="0" spc="30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40"/>
              <p:cNvSpPr/>
              <p:nvPr/>
            </p:nvSpPr>
            <p:spPr>
              <a:xfrm>
                <a:off x="8732227" y="2407882"/>
                <a:ext cx="1192954" cy="1838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933" kern="0" spc="300" dirty="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3311811040</a:t>
                </a:r>
                <a:endParaRPr sz="1467" kern="0" spc="30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5" name="Google Shape;385;p40"/>
            <p:cNvSpPr/>
            <p:nvPr/>
          </p:nvSpPr>
          <p:spPr>
            <a:xfrm>
              <a:off x="8664990" y="2563507"/>
              <a:ext cx="1629630" cy="587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1219170">
                <a:lnSpc>
                  <a:spcPct val="130000"/>
                </a:lnSpc>
                <a:buClr>
                  <a:srgbClr val="000000"/>
                </a:buClr>
              </a:pPr>
              <a:r>
                <a:rPr lang="en-US" sz="1050" kern="0" dirty="0" err="1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Politeknik</a:t>
              </a:r>
              <a:r>
                <a:rPr lang="en-US" sz="1050" kern="0" dirty="0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 Negeri </a:t>
              </a:r>
              <a:r>
                <a:rPr lang="en-US" sz="1050" kern="0" dirty="0" err="1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Batam</a:t>
              </a:r>
              <a:r>
                <a:rPr lang="en-US" sz="1050" kern="0" dirty="0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 </a:t>
              </a:r>
            </a:p>
            <a:p>
              <a:pPr defTabSz="1219170">
                <a:lnSpc>
                  <a:spcPct val="130000"/>
                </a:lnSpc>
                <a:buClr>
                  <a:srgbClr val="000000"/>
                </a:buClr>
              </a:pPr>
              <a:r>
                <a:rPr lang="en-US" sz="1050" kern="0" dirty="0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Teknik </a:t>
              </a:r>
              <a:r>
                <a:rPr lang="en-US" sz="1050" kern="0" dirty="0" err="1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Informatika</a:t>
              </a:r>
              <a:endParaRPr lang="en-US" sz="1050" kern="0" dirty="0">
                <a:solidFill>
                  <a:srgbClr val="000000"/>
                </a:solidFill>
                <a:latin typeface="Gotham" panose="02000504050000020004" pitchFamily="2" charset="0"/>
                <a:ea typeface="Roboto" pitchFamily="2" charset="0"/>
                <a:cs typeface="Open Sans"/>
                <a:sym typeface="Open Sans"/>
              </a:endParaRPr>
            </a:p>
          </p:txBody>
        </p:sp>
      </p:grpSp>
      <p:grpSp>
        <p:nvGrpSpPr>
          <p:cNvPr id="386" name="Google Shape;386;p40"/>
          <p:cNvGrpSpPr/>
          <p:nvPr/>
        </p:nvGrpSpPr>
        <p:grpSpPr>
          <a:xfrm>
            <a:off x="3329371" y="2677262"/>
            <a:ext cx="2271802" cy="1030799"/>
            <a:chOff x="8647619" y="2119906"/>
            <a:chExt cx="2271802" cy="1030799"/>
          </a:xfrm>
        </p:grpSpPr>
        <p:grpSp>
          <p:nvGrpSpPr>
            <p:cNvPr id="387" name="Google Shape;387;p40"/>
            <p:cNvGrpSpPr/>
            <p:nvPr/>
          </p:nvGrpSpPr>
          <p:grpSpPr>
            <a:xfrm>
              <a:off x="8647619" y="2119906"/>
              <a:ext cx="1900442" cy="468113"/>
              <a:chOff x="8714856" y="2123639"/>
              <a:chExt cx="1900442" cy="468113"/>
            </a:xfrm>
          </p:grpSpPr>
          <p:sp>
            <p:nvSpPr>
              <p:cNvPr id="388" name="Google Shape;388;p40"/>
              <p:cNvSpPr/>
              <p:nvPr/>
            </p:nvSpPr>
            <p:spPr>
              <a:xfrm>
                <a:off x="8714856" y="2123639"/>
                <a:ext cx="1900442" cy="3424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id-ID" sz="1600" b="1" kern="0" spc="300" dirty="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</a:t>
                </a:r>
                <a:r>
                  <a:rPr lang="en-US" sz="1600" b="1" kern="0" spc="300" dirty="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IDHO ALFIAN</a:t>
                </a:r>
                <a:endParaRPr sz="1467" kern="0" spc="30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40"/>
              <p:cNvSpPr/>
              <p:nvPr/>
            </p:nvSpPr>
            <p:spPr>
              <a:xfrm>
                <a:off x="8732227" y="2407882"/>
                <a:ext cx="1129972" cy="1838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n" sz="933" kern="0" spc="300" dirty="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3311811038</a:t>
                </a:r>
                <a:endParaRPr sz="1467" kern="0" spc="30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0" name="Google Shape;390;p40"/>
            <p:cNvSpPr/>
            <p:nvPr/>
          </p:nvSpPr>
          <p:spPr>
            <a:xfrm>
              <a:off x="8664989" y="2563505"/>
              <a:ext cx="2254432" cy="58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defTabSz="1219170">
                <a:lnSpc>
                  <a:spcPct val="130000"/>
                </a:lnSpc>
                <a:buClr>
                  <a:srgbClr val="000000"/>
                </a:buClr>
              </a:pPr>
              <a:r>
                <a:rPr lang="en-US" sz="1100" kern="0" dirty="0" err="1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Politeknik</a:t>
              </a:r>
              <a:r>
                <a:rPr lang="en-US" sz="1100" kern="0" dirty="0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 Negeri </a:t>
              </a:r>
              <a:r>
                <a:rPr lang="en-US" sz="1100" kern="0" dirty="0" err="1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Batam</a:t>
              </a:r>
              <a:r>
                <a:rPr lang="en-US" sz="1100" kern="0" dirty="0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 </a:t>
              </a:r>
            </a:p>
            <a:p>
              <a:pPr defTabSz="1219170">
                <a:lnSpc>
                  <a:spcPct val="130000"/>
                </a:lnSpc>
                <a:buClr>
                  <a:srgbClr val="000000"/>
                </a:buClr>
              </a:pPr>
              <a:r>
                <a:rPr lang="en-US" sz="1100" kern="0" dirty="0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Teknik </a:t>
              </a:r>
              <a:r>
                <a:rPr lang="en-US" sz="1100" kern="0" dirty="0" err="1">
                  <a:solidFill>
                    <a:srgbClr val="000000"/>
                  </a:solidFill>
                  <a:latin typeface="Gotham" panose="02000504050000020004" pitchFamily="2" charset="0"/>
                  <a:ea typeface="Roboto" pitchFamily="2" charset="0"/>
                  <a:cs typeface="Open Sans"/>
                  <a:sym typeface="Open Sans"/>
                </a:rPr>
                <a:t>Informatika</a:t>
              </a:r>
              <a:endParaRPr lang="en-US" sz="1100" kern="0" dirty="0">
                <a:solidFill>
                  <a:srgbClr val="000000"/>
                </a:solidFill>
                <a:latin typeface="Gotham" panose="02000504050000020004" pitchFamily="2" charset="0"/>
                <a:ea typeface="Roboto" pitchFamily="2" charset="0"/>
                <a:cs typeface="Open Sans"/>
                <a:sym typeface="Open Sa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4B1FFA4-0034-4F67-96C0-B1D7F71BE6F9}"/>
              </a:ext>
            </a:extLst>
          </p:cNvPr>
          <p:cNvGrpSpPr/>
          <p:nvPr/>
        </p:nvGrpSpPr>
        <p:grpSpPr>
          <a:xfrm>
            <a:off x="638488" y="329177"/>
            <a:ext cx="4423724" cy="1124945"/>
            <a:chOff x="1171287" y="3077078"/>
            <a:chExt cx="4423724" cy="112494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142902-B01F-4BD2-A260-1C5BC8CF1A9A}"/>
                </a:ext>
              </a:extLst>
            </p:cNvPr>
            <p:cNvSpPr txBox="1"/>
            <p:nvPr/>
          </p:nvSpPr>
          <p:spPr>
            <a:xfrm>
              <a:off x="1171288" y="3077078"/>
              <a:ext cx="442372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400" b="1" spc="300" dirty="0">
                  <a:latin typeface="Gotham" panose="02000504050000020004" pitchFamily="2" charset="0"/>
                  <a:ea typeface="Montserrat Black" charset="0"/>
                  <a:cs typeface="Montserrat Black" charset="0"/>
                </a:rPr>
                <a:t>TEAM</a:t>
              </a:r>
              <a:r>
                <a:rPr lang="en-US" sz="4800" b="1" spc="-100" dirty="0">
                  <a:latin typeface="Montserrat "/>
                  <a:ea typeface="Montserrat Black" charset="0"/>
                  <a:cs typeface="Montserrat Black" charset="0"/>
                </a:rPr>
                <a:t> 8</a:t>
              </a:r>
              <a:endParaRPr lang="en-US" sz="4800" b="1" spc="-100" dirty="0">
                <a:latin typeface="Montserrat "/>
                <a:ea typeface="Montserrat Hairline" charset="0"/>
                <a:cs typeface="Montserrat Hairline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803A72D-C479-41D5-BA7B-D78BE1C607F2}"/>
                </a:ext>
              </a:extLst>
            </p:cNvPr>
            <p:cNvSpPr txBox="1"/>
            <p:nvPr/>
          </p:nvSpPr>
          <p:spPr>
            <a:xfrm>
              <a:off x="1171287" y="3801913"/>
              <a:ext cx="3528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pc="1000" dirty="0">
                  <a:latin typeface="Montserrat" charset="0"/>
                  <a:ea typeface="Montserrat" charset="0"/>
                  <a:cs typeface="Montserrat" charset="0"/>
                </a:rPr>
                <a:t>INTRODUCTION</a:t>
              </a:r>
              <a:endParaRPr lang="en-US" sz="2000" spc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8A19BDE-E891-4957-BB24-F20E0ACE0018}"/>
              </a:ext>
            </a:extLst>
          </p:cNvPr>
          <p:cNvGrpSpPr/>
          <p:nvPr/>
        </p:nvGrpSpPr>
        <p:grpSpPr>
          <a:xfrm>
            <a:off x="11110345" y="1365162"/>
            <a:ext cx="400110" cy="3996584"/>
            <a:chOff x="8826829" y="2013421"/>
            <a:chExt cx="400110" cy="371536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0DA2638-CFD8-44E9-AB21-3928CAACAB04}"/>
                </a:ext>
              </a:extLst>
            </p:cNvPr>
            <p:cNvGrpSpPr/>
            <p:nvPr/>
          </p:nvGrpSpPr>
          <p:grpSpPr>
            <a:xfrm rot="16200000">
              <a:off x="8501261" y="2379070"/>
              <a:ext cx="896697" cy="165400"/>
              <a:chOff x="3186953" y="3129250"/>
              <a:chExt cx="896697" cy="16540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5F4591F-59BF-4614-8BEF-5E7D71AA2DDC}"/>
                  </a:ext>
                </a:extLst>
              </p:cNvPr>
              <p:cNvSpPr/>
              <p:nvPr/>
            </p:nvSpPr>
            <p:spPr>
              <a:xfrm>
                <a:off x="3186953" y="3129250"/>
                <a:ext cx="165400" cy="16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6573C82-479F-44FA-9784-5AFD2F9987DD}"/>
                  </a:ext>
                </a:extLst>
              </p:cNvPr>
              <p:cNvSpPr/>
              <p:nvPr/>
            </p:nvSpPr>
            <p:spPr>
              <a:xfrm>
                <a:off x="3430054" y="3129250"/>
                <a:ext cx="165400" cy="16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0895CD8-5412-4406-97A9-1DBFD14BE6FE}"/>
                  </a:ext>
                </a:extLst>
              </p:cNvPr>
              <p:cNvSpPr/>
              <p:nvPr/>
            </p:nvSpPr>
            <p:spPr>
              <a:xfrm>
                <a:off x="3673156" y="3129250"/>
                <a:ext cx="165400" cy="16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84A20B0-8C2C-4456-8778-5D9D18B0F541}"/>
                  </a:ext>
                </a:extLst>
              </p:cNvPr>
              <p:cNvSpPr/>
              <p:nvPr/>
            </p:nvSpPr>
            <p:spPr>
              <a:xfrm>
                <a:off x="3918250" y="3129250"/>
                <a:ext cx="165400" cy="165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4D72CC-E239-4FCD-B0EC-5D37D947A8C0}"/>
                </a:ext>
              </a:extLst>
            </p:cNvPr>
            <p:cNvSpPr txBox="1"/>
            <p:nvPr/>
          </p:nvSpPr>
          <p:spPr>
            <a:xfrm rot="16200000">
              <a:off x="7673436" y="4175282"/>
              <a:ext cx="2706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spc="300" dirty="0">
                  <a:latin typeface="Montserrat Light" charset="0"/>
                  <a:ea typeface="Montserrat Light" charset="0"/>
                  <a:cs typeface="Montserrat Light" charset="0"/>
                </a:rPr>
                <a:t>REKAYASA PERANGKAT LUNAK II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595C9D07-D725-4FB6-B2EC-1D109DE4C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5" y="397108"/>
            <a:ext cx="2254431" cy="46540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51109D4-8901-4079-A93C-9EEA11060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26" y="1141434"/>
            <a:ext cx="2254431" cy="40078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24BA-6AAA-43E2-B809-D62D9DCC1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Gotham" panose="02000504050000020004" pitchFamily="2" charset="0"/>
              </a:rPr>
              <a:t>POIN PEMBAHASAN</a:t>
            </a:r>
            <a:endParaRPr lang="id-ID" b="1" dirty="0">
              <a:latin typeface="Gotham" panose="0200050405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DEF6B7-E840-4D96-A609-2A88CFB7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8640"/>
            <a:ext cx="12192000" cy="24993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518B67-1C00-42A7-AE9C-3C2DADA9B418}"/>
              </a:ext>
            </a:extLst>
          </p:cNvPr>
          <p:cNvSpPr txBox="1"/>
          <p:nvPr/>
        </p:nvSpPr>
        <p:spPr>
          <a:xfrm>
            <a:off x="390791" y="5324602"/>
            <a:ext cx="16240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5000" b="1" noProof="0" dirty="0">
                <a:solidFill>
                  <a:srgbClr val="FFFFFF"/>
                </a:solidFill>
                <a:latin typeface="Roboto" pitchFamily="2" charset="0"/>
                <a:ea typeface="Roboto" pitchFamily="2" charset="0"/>
                <a:cs typeface="Noto Sans" panose="020B0502040504020204" pitchFamily="34"/>
              </a:rPr>
              <a:t>UML</a:t>
            </a:r>
            <a:endParaRPr kumimoji="0" lang="en-GB" sz="5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Noto Sans" panose="020B0502040504020204" pitchFamily="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9E89B9-08BD-42E9-B740-AE9D1A0D93B2}"/>
              </a:ext>
            </a:extLst>
          </p:cNvPr>
          <p:cNvSpPr txBox="1"/>
          <p:nvPr/>
        </p:nvSpPr>
        <p:spPr>
          <a:xfrm>
            <a:off x="2678806" y="5265834"/>
            <a:ext cx="19189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3000" b="1" noProof="0" dirty="0">
                <a:solidFill>
                  <a:srgbClr val="FFFFFF"/>
                </a:solidFill>
                <a:latin typeface="Roboto" pitchFamily="2" charset="0"/>
                <a:ea typeface="Roboto" pitchFamily="2" charset="0"/>
                <a:cs typeface="Noto Sans" panose="020B0502040504020204" pitchFamily="34"/>
              </a:rPr>
              <a:t>ACTIVITY</a:t>
            </a:r>
          </a:p>
          <a:p>
            <a:pPr lvl="0" algn="ctr">
              <a:defRPr/>
            </a:pPr>
            <a:r>
              <a:rPr kumimoji="0" lang="en-GB" sz="30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Noto Sans" panose="020B0502040504020204" pitchFamily="34"/>
              </a:rPr>
              <a:t>DIAGRAM</a:t>
            </a:r>
            <a:endParaRPr kumimoji="0" lang="en-GB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Noto Sans" panose="020B0502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812FD-0CB3-4F4A-BDC1-76DF334795D7}"/>
              </a:ext>
            </a:extLst>
          </p:cNvPr>
          <p:cNvSpPr txBox="1"/>
          <p:nvPr/>
        </p:nvSpPr>
        <p:spPr>
          <a:xfrm>
            <a:off x="5025980" y="5265834"/>
            <a:ext cx="2140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3000" b="1" noProof="0" dirty="0">
                <a:solidFill>
                  <a:srgbClr val="FFFFFF"/>
                </a:solidFill>
                <a:latin typeface="Roboto" pitchFamily="2" charset="0"/>
                <a:ea typeface="Roboto" pitchFamily="2" charset="0"/>
                <a:cs typeface="Noto Sans" panose="020B0502040504020204" pitchFamily="34"/>
              </a:rPr>
              <a:t>SEQUENCE</a:t>
            </a:r>
          </a:p>
          <a:p>
            <a:pPr lvl="0" algn="ctr">
              <a:defRPr/>
            </a:pPr>
            <a:r>
              <a:rPr kumimoji="0" lang="en-GB" sz="30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Noto Sans" panose="020B0502040504020204" pitchFamily="34"/>
              </a:rPr>
              <a:t>DIAGRAM</a:t>
            </a:r>
            <a:endParaRPr kumimoji="0" lang="en-GB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Noto Sans" panose="020B0502040504020204" pitchFamily="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198016-EC6C-4A72-9B7E-B6D4FD49DED3}"/>
              </a:ext>
            </a:extLst>
          </p:cNvPr>
          <p:cNvSpPr txBox="1"/>
          <p:nvPr/>
        </p:nvSpPr>
        <p:spPr>
          <a:xfrm>
            <a:off x="7581364" y="5265834"/>
            <a:ext cx="19189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3000" b="1" noProof="0" dirty="0">
                <a:solidFill>
                  <a:srgbClr val="FFFFFF"/>
                </a:solidFill>
                <a:latin typeface="Roboto" pitchFamily="2" charset="0"/>
                <a:ea typeface="Roboto" pitchFamily="2" charset="0"/>
                <a:cs typeface="Noto Sans" panose="020B0502040504020204" pitchFamily="34"/>
              </a:rPr>
              <a:t>CLASS</a:t>
            </a:r>
          </a:p>
          <a:p>
            <a:pPr lvl="0" algn="ctr">
              <a:defRPr/>
            </a:pPr>
            <a:r>
              <a:rPr kumimoji="0" lang="en-GB" sz="30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Noto Sans" panose="020B0502040504020204" pitchFamily="34"/>
              </a:rPr>
              <a:t>DIAGRAM</a:t>
            </a:r>
            <a:endParaRPr kumimoji="0" lang="en-GB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Noto Sans" panose="020B0502040504020204" pitchFamily="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7E27B-1900-4504-B5EF-162C51019AFE}"/>
              </a:ext>
            </a:extLst>
          </p:cNvPr>
          <p:cNvSpPr txBox="1"/>
          <p:nvPr/>
        </p:nvSpPr>
        <p:spPr>
          <a:xfrm>
            <a:off x="10018692" y="5231715"/>
            <a:ext cx="19189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GB" sz="2200" b="1" noProof="0" dirty="0">
                <a:solidFill>
                  <a:srgbClr val="FFFFFF"/>
                </a:solidFill>
                <a:latin typeface="Roboto" pitchFamily="2" charset="0"/>
                <a:ea typeface="Roboto" pitchFamily="2" charset="0"/>
                <a:cs typeface="Noto Sans" panose="020B0502040504020204" pitchFamily="34"/>
              </a:rPr>
              <a:t>MANAJEMEN</a:t>
            </a:r>
            <a:r>
              <a:rPr lang="en-GB" sz="3000" b="1" noProof="0" dirty="0">
                <a:solidFill>
                  <a:srgbClr val="FFFFFF"/>
                </a:solidFill>
                <a:latin typeface="Roboto" pitchFamily="2" charset="0"/>
                <a:ea typeface="Roboto" pitchFamily="2" charset="0"/>
                <a:cs typeface="Noto Sans" panose="020B0502040504020204" pitchFamily="34"/>
              </a:rPr>
              <a:t> PROYEK</a:t>
            </a:r>
            <a:endParaRPr kumimoji="0" lang="en-GB" sz="3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Noto Sans" panose="020B0502040504020204" pitchFamily="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77006B-D615-45DD-8271-AA0D3098B4FD}"/>
              </a:ext>
            </a:extLst>
          </p:cNvPr>
          <p:cNvSpPr/>
          <p:nvPr/>
        </p:nvSpPr>
        <p:spPr>
          <a:xfrm>
            <a:off x="11178862" y="0"/>
            <a:ext cx="386366" cy="3863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tham" panose="02000504050000020004" pitchFamily="2" charset="0"/>
                <a:ea typeface="Roboto" pitchFamily="2" charset="0"/>
              </a:rPr>
              <a:t>1</a:t>
            </a:r>
            <a:endParaRPr lang="id-ID" sz="1200" b="1" dirty="0">
              <a:latin typeface="Gotham" panose="02000504050000020004" pitchFamily="2" charset="0"/>
              <a:ea typeface="Roboto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F625F3-177D-4BD2-A2A1-7E6FB4A7657C}"/>
              </a:ext>
            </a:extLst>
          </p:cNvPr>
          <p:cNvSpPr txBox="1"/>
          <p:nvPr/>
        </p:nvSpPr>
        <p:spPr>
          <a:xfrm>
            <a:off x="4016904" y="1290578"/>
            <a:ext cx="4158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SKEMA POIN-POIN PEMBAHASAN</a:t>
            </a:r>
            <a:endParaRPr lang="id-ID" sz="20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692AF-2905-41EC-B4BA-1D923E24E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856" y="898"/>
            <a:ext cx="850006" cy="3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78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9FA8-33DD-40BD-812B-18520F455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Roboto" pitchFamily="2" charset="0"/>
                <a:ea typeface="Roboto" pitchFamily="2" charset="0"/>
              </a:rPr>
              <a:t>UML</a:t>
            </a:r>
            <a:endParaRPr lang="id-ID" b="1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E64E0-DE86-40D5-99C5-48369CAF54E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377" y="1690688"/>
            <a:ext cx="7997244" cy="48073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E3D445-7282-486E-BD6A-48F4BAC06FB7}"/>
              </a:ext>
            </a:extLst>
          </p:cNvPr>
          <p:cNvSpPr/>
          <p:nvPr/>
        </p:nvSpPr>
        <p:spPr>
          <a:xfrm>
            <a:off x="11178862" y="0"/>
            <a:ext cx="386366" cy="3863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tham" panose="02000504050000020004" pitchFamily="2" charset="0"/>
                <a:ea typeface="Roboto" pitchFamily="2" charset="0"/>
              </a:rPr>
              <a:t>2</a:t>
            </a:r>
            <a:endParaRPr lang="id-ID" sz="1200" b="1" dirty="0">
              <a:latin typeface="Gotham" panose="02000504050000020004" pitchFamily="2" charset="0"/>
              <a:ea typeface="Robot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137A3C-5322-469C-AE5B-1CE723529D37}"/>
              </a:ext>
            </a:extLst>
          </p:cNvPr>
          <p:cNvSpPr txBox="1"/>
          <p:nvPr/>
        </p:nvSpPr>
        <p:spPr>
          <a:xfrm>
            <a:off x="4170023" y="1290578"/>
            <a:ext cx="385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UNIFIED MODELING LANGUAGE</a:t>
            </a:r>
            <a:endParaRPr lang="id-ID" sz="20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B8C6CC-3A5D-411D-BB8F-22E38F0B5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856" y="898"/>
            <a:ext cx="850006" cy="3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83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C8C2C8-1DF8-4291-A53D-AE5289FDC354}"/>
              </a:ext>
            </a:extLst>
          </p:cNvPr>
          <p:cNvSpPr/>
          <p:nvPr/>
        </p:nvSpPr>
        <p:spPr>
          <a:xfrm>
            <a:off x="11178862" y="0"/>
            <a:ext cx="386366" cy="3863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tham" panose="02000504050000020004" pitchFamily="2" charset="0"/>
                <a:ea typeface="Roboto" pitchFamily="2" charset="0"/>
              </a:rPr>
              <a:t>3</a:t>
            </a:r>
            <a:endParaRPr lang="id-ID" sz="1200" b="1" dirty="0">
              <a:latin typeface="Gotham" panose="02000504050000020004" pitchFamily="2" charset="0"/>
              <a:ea typeface="Roboto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F72166-2B4B-41CF-99B8-1B6597BBEF6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7466"/>
            <a:ext cx="4026794" cy="6463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769DF2-4432-4E72-800F-87BA61931A21}"/>
              </a:ext>
            </a:extLst>
          </p:cNvPr>
          <p:cNvSpPr txBox="1"/>
          <p:nvPr/>
        </p:nvSpPr>
        <p:spPr>
          <a:xfrm>
            <a:off x="450761" y="401656"/>
            <a:ext cx="36186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Roboto" pitchFamily="2" charset="0"/>
                <a:ea typeface="Roboto" pitchFamily="2" charset="0"/>
              </a:rPr>
              <a:t>ACTIVITY DIAGRAM</a:t>
            </a:r>
            <a:endParaRPr lang="id-ID" sz="30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30C4A4-E5CF-431A-82AB-8C871D3CAF0C}"/>
              </a:ext>
            </a:extLst>
          </p:cNvPr>
          <p:cNvSpPr txBox="1"/>
          <p:nvPr/>
        </p:nvSpPr>
        <p:spPr>
          <a:xfrm>
            <a:off x="450761" y="855241"/>
            <a:ext cx="349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WATERFLOW/ALIRAN KERJA</a:t>
            </a:r>
            <a:endParaRPr lang="id-ID" sz="20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C236E3-DEBE-4324-A23A-A9F40BB09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856" y="898"/>
            <a:ext cx="850006" cy="3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15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AA8ED8-DEE0-4F3D-8106-A4A4FAF42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Roboto" pitchFamily="2" charset="0"/>
                <a:ea typeface="Roboto" pitchFamily="2" charset="0"/>
              </a:rPr>
              <a:t>SEQUENCE DIAGRAM</a:t>
            </a:r>
            <a:endParaRPr lang="id-ID" b="1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829371-23A0-4F87-9B29-E40519B255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134" y="1690688"/>
            <a:ext cx="7923732" cy="435133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24D6DC-DF8C-40A2-ADC0-B26702BFBC29}"/>
              </a:ext>
            </a:extLst>
          </p:cNvPr>
          <p:cNvSpPr/>
          <p:nvPr/>
        </p:nvSpPr>
        <p:spPr>
          <a:xfrm>
            <a:off x="11178862" y="0"/>
            <a:ext cx="386366" cy="3863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Gotham" panose="02000504050000020004" pitchFamily="2" charset="0"/>
                <a:ea typeface="Roboto" pitchFamily="2" charset="0"/>
              </a:rPr>
              <a:t>4</a:t>
            </a:r>
            <a:endParaRPr lang="id-ID" sz="1100" b="1" dirty="0">
              <a:latin typeface="Gotham" panose="02000504050000020004" pitchFamily="2" charset="0"/>
              <a:ea typeface="Roboto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CD1A7-584F-4F3F-A13D-BF55F4897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856" y="898"/>
            <a:ext cx="850006" cy="3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88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DF6345-4EF4-4B1D-9140-AA44C4030D9F}"/>
              </a:ext>
            </a:extLst>
          </p:cNvPr>
          <p:cNvSpPr txBox="1"/>
          <p:nvPr/>
        </p:nvSpPr>
        <p:spPr>
          <a:xfrm>
            <a:off x="450761" y="401656"/>
            <a:ext cx="39070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Roboto" pitchFamily="2" charset="0"/>
                <a:ea typeface="Roboto" pitchFamily="2" charset="0"/>
              </a:rPr>
              <a:t>SEQUENCE DIAGRAM</a:t>
            </a:r>
            <a:endParaRPr lang="id-ID" sz="30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6AE5CC-75A8-4F81-99A0-94D20D9A326F}"/>
              </a:ext>
            </a:extLst>
          </p:cNvPr>
          <p:cNvSpPr txBox="1"/>
          <p:nvPr/>
        </p:nvSpPr>
        <p:spPr>
          <a:xfrm>
            <a:off x="450761" y="855241"/>
            <a:ext cx="2749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PENCARIAN KATALOG</a:t>
            </a:r>
            <a:endParaRPr lang="id-ID" sz="20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80D9682-3E8C-4071-91E0-77A773A52D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324" y="2437383"/>
            <a:ext cx="7671351" cy="3565376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C0A158B-CFAA-4A2B-A705-793848131AC2}"/>
              </a:ext>
            </a:extLst>
          </p:cNvPr>
          <p:cNvSpPr/>
          <p:nvPr/>
        </p:nvSpPr>
        <p:spPr>
          <a:xfrm>
            <a:off x="11178862" y="0"/>
            <a:ext cx="386366" cy="3863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tham" panose="02000504050000020004" pitchFamily="2" charset="0"/>
                <a:ea typeface="Roboto" pitchFamily="2" charset="0"/>
              </a:rPr>
              <a:t>5</a:t>
            </a:r>
            <a:endParaRPr lang="id-ID" sz="1200" b="1" dirty="0">
              <a:latin typeface="Gotham" panose="02000504050000020004" pitchFamily="2" charset="0"/>
              <a:ea typeface="Roboto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5DA78-70C2-436C-8492-F69BD5370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856" y="898"/>
            <a:ext cx="850006" cy="3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3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3E0125-5B96-436C-8A5A-E97023E1D2AF}"/>
              </a:ext>
            </a:extLst>
          </p:cNvPr>
          <p:cNvSpPr txBox="1"/>
          <p:nvPr/>
        </p:nvSpPr>
        <p:spPr>
          <a:xfrm>
            <a:off x="450761" y="401656"/>
            <a:ext cx="39070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Roboto" pitchFamily="2" charset="0"/>
                <a:ea typeface="Roboto" pitchFamily="2" charset="0"/>
              </a:rPr>
              <a:t>SEQUENCE DIAGRAM</a:t>
            </a:r>
            <a:endParaRPr lang="id-ID" sz="30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230B6B-C326-40CB-8114-5C60872E9238}"/>
              </a:ext>
            </a:extLst>
          </p:cNvPr>
          <p:cNvSpPr txBox="1"/>
          <p:nvPr/>
        </p:nvSpPr>
        <p:spPr>
          <a:xfrm>
            <a:off x="450761" y="855241"/>
            <a:ext cx="2957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MEMILIH ITEM BARANG</a:t>
            </a:r>
            <a:endParaRPr lang="id-ID" sz="20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D9B19B-8EE7-4F48-9074-3B13CF8A903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212" y="2463006"/>
            <a:ext cx="8931575" cy="3539753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6D25E5-6ACF-4FDA-A40C-C0176A027832}"/>
              </a:ext>
            </a:extLst>
          </p:cNvPr>
          <p:cNvSpPr/>
          <p:nvPr/>
        </p:nvSpPr>
        <p:spPr>
          <a:xfrm>
            <a:off x="11178862" y="0"/>
            <a:ext cx="386366" cy="3863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tham" panose="02000504050000020004" pitchFamily="2" charset="0"/>
                <a:ea typeface="Roboto" pitchFamily="2" charset="0"/>
              </a:rPr>
              <a:t>6</a:t>
            </a:r>
            <a:endParaRPr lang="id-ID" sz="1200" b="1" dirty="0">
              <a:latin typeface="Gotham" panose="02000504050000020004" pitchFamily="2" charset="0"/>
              <a:ea typeface="Roboto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82C6CD-36D6-4A15-95FD-7BD2C5FE5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856" y="898"/>
            <a:ext cx="850006" cy="3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4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949332-2BC0-4F26-AFA2-F47F7B385C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926059"/>
            <a:ext cx="8991600" cy="407670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1CFD87-2C9E-4159-90B2-1A2BB708EE95}"/>
              </a:ext>
            </a:extLst>
          </p:cNvPr>
          <p:cNvSpPr txBox="1"/>
          <p:nvPr/>
        </p:nvSpPr>
        <p:spPr>
          <a:xfrm>
            <a:off x="450761" y="401656"/>
            <a:ext cx="39070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Roboto" pitchFamily="2" charset="0"/>
                <a:ea typeface="Roboto" pitchFamily="2" charset="0"/>
              </a:rPr>
              <a:t>SEQUENCE DIAGRAM</a:t>
            </a:r>
            <a:endParaRPr lang="id-ID" sz="30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B715C-9DB1-4EAE-B777-C9E7A96BE2DD}"/>
              </a:ext>
            </a:extLst>
          </p:cNvPr>
          <p:cNvSpPr txBox="1"/>
          <p:nvPr/>
        </p:nvSpPr>
        <p:spPr>
          <a:xfrm>
            <a:off x="450761" y="855241"/>
            <a:ext cx="4201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INFORMASI PENGIRIMAN BARANG</a:t>
            </a:r>
            <a:endParaRPr lang="id-ID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A5842-4BC7-4B0B-9738-157CD702EC26}"/>
              </a:ext>
            </a:extLst>
          </p:cNvPr>
          <p:cNvSpPr/>
          <p:nvPr/>
        </p:nvSpPr>
        <p:spPr>
          <a:xfrm>
            <a:off x="11178862" y="0"/>
            <a:ext cx="386366" cy="38636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otham" panose="02000504050000020004" pitchFamily="2" charset="0"/>
                <a:ea typeface="Roboto" pitchFamily="2" charset="0"/>
              </a:rPr>
              <a:t>7</a:t>
            </a:r>
            <a:endParaRPr lang="id-ID" sz="1200" b="1" dirty="0">
              <a:latin typeface="Gotham" panose="02000504050000020004" pitchFamily="2" charset="0"/>
              <a:ea typeface="Roboto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781A53-7149-4686-8CBB-CF7885B46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856" y="898"/>
            <a:ext cx="850006" cy="3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78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n 32">
      <a:dk1>
        <a:srgbClr val="737572"/>
      </a:dk1>
      <a:lt1>
        <a:srgbClr val="FFFFFF"/>
      </a:lt1>
      <a:dk2>
        <a:srgbClr val="2B2C2B"/>
      </a:dk2>
      <a:lt2>
        <a:srgbClr val="FFFFFF"/>
      </a:lt2>
      <a:accent1>
        <a:srgbClr val="A7C0D5"/>
      </a:accent1>
      <a:accent2>
        <a:srgbClr val="DAD9CE"/>
      </a:accent2>
      <a:accent3>
        <a:srgbClr val="B1A89A"/>
      </a:accent3>
      <a:accent4>
        <a:srgbClr val="A7C0D5"/>
      </a:accent4>
      <a:accent5>
        <a:srgbClr val="DAD9CE"/>
      </a:accent5>
      <a:accent6>
        <a:srgbClr val="B1A89A"/>
      </a:accent6>
      <a:hlink>
        <a:srgbClr val="1E9272"/>
      </a:hlink>
      <a:folHlink>
        <a:srgbClr val="AC2624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 Theme">
  <a:themeElements>
    <a:clrScheme name="Custom 84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8EBE3F"/>
      </a:accent1>
      <a:accent2>
        <a:srgbClr val="3CBEB4"/>
      </a:accent2>
      <a:accent3>
        <a:srgbClr val="B2D235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igit - Multi 1 - Bright">
  <a:themeElements>
    <a:clrScheme name="Digit - Multi 1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 - Multi 1 - Bright" id="{1EED83A8-EBEE-4595-BF05-49EE0B6BAEB2}" vid="{B438FD33-41AA-434C-8FF8-841AA7F524D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261</Words>
  <Application>Microsoft Office PowerPoint</Application>
  <PresentationFormat>Widescreen</PresentationFormat>
  <Paragraphs>129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Arial</vt:lpstr>
      <vt:lpstr>Calibri</vt:lpstr>
      <vt:lpstr>Calibri Light</vt:lpstr>
      <vt:lpstr>Gotham</vt:lpstr>
      <vt:lpstr>Montserrat</vt:lpstr>
      <vt:lpstr>Montserrat </vt:lpstr>
      <vt:lpstr>Montserrat Bold</vt:lpstr>
      <vt:lpstr>Montserrat Light</vt:lpstr>
      <vt:lpstr>Montserrat Medium</vt:lpstr>
      <vt:lpstr>Noto Sans</vt:lpstr>
      <vt:lpstr>Open Sans</vt:lpstr>
      <vt:lpstr>Open Sans ExtraBold</vt:lpstr>
      <vt:lpstr>Roboto</vt:lpstr>
      <vt:lpstr>Office Theme</vt:lpstr>
      <vt:lpstr>1_Office Theme</vt:lpstr>
      <vt:lpstr>2_Office Theme</vt:lpstr>
      <vt:lpstr>Digit - Multi 1 - Bright</vt:lpstr>
      <vt:lpstr>PowerPoint Presentation</vt:lpstr>
      <vt:lpstr>PowerPoint Presentation</vt:lpstr>
      <vt:lpstr>POIN PEMBAHASAN</vt:lpstr>
      <vt:lpstr>UML</vt:lpstr>
      <vt:lpstr>PowerPoint Presentation</vt:lpstr>
      <vt:lpstr>SEQUENCE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DIAGRAM</vt:lpstr>
      <vt:lpstr>MANAJEMEN PROYEK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7-Owner</dc:creator>
  <cp:lastModifiedBy>7-Owner</cp:lastModifiedBy>
  <cp:revision>70</cp:revision>
  <dcterms:created xsi:type="dcterms:W3CDTF">2019-11-29T10:32:47Z</dcterms:created>
  <dcterms:modified xsi:type="dcterms:W3CDTF">2019-12-02T05:59:46Z</dcterms:modified>
</cp:coreProperties>
</file>